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4" r:id="rId5"/>
    <p:sldId id="295" r:id="rId6"/>
    <p:sldId id="296" r:id="rId7"/>
    <p:sldId id="302" r:id="rId8"/>
    <p:sldId id="309" r:id="rId9"/>
    <p:sldId id="316" r:id="rId10"/>
    <p:sldId id="306" r:id="rId11"/>
    <p:sldId id="297" r:id="rId12"/>
    <p:sldId id="310" r:id="rId13"/>
    <p:sldId id="298" r:id="rId14"/>
    <p:sldId id="311" r:id="rId15"/>
    <p:sldId id="301" r:id="rId16"/>
    <p:sldId id="312" r:id="rId17"/>
    <p:sldId id="300" r:id="rId18"/>
    <p:sldId id="313" r:id="rId19"/>
    <p:sldId id="299" r:id="rId20"/>
    <p:sldId id="315" r:id="rId21"/>
    <p:sldId id="314" r:id="rId22"/>
    <p:sldId id="30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E48FAD-4619-47C3-AFF6-25B3E0CCE4FC}" v="5" dt="2022-03-28T06:37:00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2" autoAdjust="0"/>
    <p:restoredTop sz="94619" autoAdjust="0"/>
  </p:normalViewPr>
  <p:slideViewPr>
    <p:cSldViewPr snapToGrid="0">
      <p:cViewPr varScale="1">
        <p:scale>
          <a:sx n="103" d="100"/>
          <a:sy n="103" d="100"/>
        </p:scale>
        <p:origin x="12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F627ED-A304-4697-8C44-18E45D3D2B1A}" type="doc">
      <dgm:prSet loTypeId="urn:microsoft.com/office/officeart/2005/8/layout/list1" loCatId="list" qsTypeId="urn:microsoft.com/office/officeart/2005/8/quickstyle/simple5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5E4D699-C3CF-4415-B32C-A18B48AFE2A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Design &amp; Functionality</a:t>
          </a:r>
        </a:p>
      </dgm:t>
    </dgm:pt>
    <dgm:pt modelId="{C7C70553-EB1A-4554-849D-8153CC4AFCEB}" type="parTrans" cxnId="{A2DF84EA-DA42-4F03-BD6F-8E8D9966CB10}">
      <dgm:prSet/>
      <dgm:spPr/>
      <dgm:t>
        <a:bodyPr/>
        <a:lstStyle/>
        <a:p>
          <a:endParaRPr lang="en-US" sz="2400"/>
        </a:p>
      </dgm:t>
    </dgm:pt>
    <dgm:pt modelId="{61990FFE-20A5-4112-BACD-16BA28C36EBA}" type="sibTrans" cxnId="{A2DF84EA-DA42-4F03-BD6F-8E8D9966CB10}">
      <dgm:prSet/>
      <dgm:spPr/>
      <dgm:t>
        <a:bodyPr/>
        <a:lstStyle/>
        <a:p>
          <a:endParaRPr lang="en-US" sz="2400"/>
        </a:p>
      </dgm:t>
    </dgm:pt>
    <dgm:pt modelId="{9DB38719-EEF9-4638-91CE-8E8C646CC52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/>
            <a:t>Actuators &amp; Locomotion</a:t>
          </a:r>
        </a:p>
      </dgm:t>
    </dgm:pt>
    <dgm:pt modelId="{2D70C797-29DD-498F-9D71-4F6A2362408D}" type="parTrans" cxnId="{82C2E40D-9BC0-4ADA-915E-708000D2737D}">
      <dgm:prSet/>
      <dgm:spPr/>
      <dgm:t>
        <a:bodyPr/>
        <a:lstStyle/>
        <a:p>
          <a:endParaRPr lang="en-US" sz="2400"/>
        </a:p>
      </dgm:t>
    </dgm:pt>
    <dgm:pt modelId="{B8EFC625-D79E-4B16-A077-46ABEB1913DC}" type="sibTrans" cxnId="{82C2E40D-9BC0-4ADA-915E-708000D2737D}">
      <dgm:prSet/>
      <dgm:spPr/>
      <dgm:t>
        <a:bodyPr/>
        <a:lstStyle/>
        <a:p>
          <a:endParaRPr lang="en-US" sz="2400"/>
        </a:p>
      </dgm:t>
    </dgm:pt>
    <dgm:pt modelId="{A6D16FA5-AC04-401C-9861-4C0F36BBD35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/>
            <a:t>Data Collection</a:t>
          </a:r>
        </a:p>
      </dgm:t>
    </dgm:pt>
    <dgm:pt modelId="{0880335F-D8B9-40FC-AB7A-1FC25CE72C46}" type="parTrans" cxnId="{10444C05-8D8D-44E6-8A49-5439A64F9402}">
      <dgm:prSet/>
      <dgm:spPr/>
      <dgm:t>
        <a:bodyPr/>
        <a:lstStyle/>
        <a:p>
          <a:endParaRPr lang="en-MY" sz="2400"/>
        </a:p>
      </dgm:t>
    </dgm:pt>
    <dgm:pt modelId="{A2BB7F36-A85D-4F9A-9DAC-58C99F66D599}" type="sibTrans" cxnId="{10444C05-8D8D-44E6-8A49-5439A64F9402}">
      <dgm:prSet/>
      <dgm:spPr/>
      <dgm:t>
        <a:bodyPr/>
        <a:lstStyle/>
        <a:p>
          <a:endParaRPr lang="en-MY" sz="2400"/>
        </a:p>
      </dgm:t>
    </dgm:pt>
    <dgm:pt modelId="{BE0E71EF-9C07-45A9-B007-70A0149A2CF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/>
            <a:t>Navigation &amp; Controllers</a:t>
          </a:r>
        </a:p>
      </dgm:t>
    </dgm:pt>
    <dgm:pt modelId="{2B7A761B-1DB7-4F35-B93F-0763660BCC81}" type="parTrans" cxnId="{373109A8-12BF-4D67-A496-0F0643AA7859}">
      <dgm:prSet/>
      <dgm:spPr/>
      <dgm:t>
        <a:bodyPr/>
        <a:lstStyle/>
        <a:p>
          <a:endParaRPr lang="en-MY" sz="2400"/>
        </a:p>
      </dgm:t>
    </dgm:pt>
    <dgm:pt modelId="{2D2107B2-A02E-4516-8F68-B1BA3493169B}" type="sibTrans" cxnId="{373109A8-12BF-4D67-A496-0F0643AA7859}">
      <dgm:prSet/>
      <dgm:spPr/>
      <dgm:t>
        <a:bodyPr/>
        <a:lstStyle/>
        <a:p>
          <a:endParaRPr lang="en-MY" sz="2400"/>
        </a:p>
      </dgm:t>
    </dgm:pt>
    <dgm:pt modelId="{2C17EFE8-502B-4BCE-B522-E9ECB5FDFAE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/>
            <a:t>Data Transmission</a:t>
          </a:r>
        </a:p>
      </dgm:t>
    </dgm:pt>
    <dgm:pt modelId="{B1A944DB-8352-4A27-8E38-1339E4CD5FDC}" type="parTrans" cxnId="{5A964D9A-0167-44B6-8C47-CC8653FCF14F}">
      <dgm:prSet/>
      <dgm:spPr/>
      <dgm:t>
        <a:bodyPr/>
        <a:lstStyle/>
        <a:p>
          <a:endParaRPr lang="en-MY" sz="2400"/>
        </a:p>
      </dgm:t>
    </dgm:pt>
    <dgm:pt modelId="{1A77198D-0046-4D10-A64B-EF80899A9C62}" type="sibTrans" cxnId="{5A964D9A-0167-44B6-8C47-CC8653FCF14F}">
      <dgm:prSet/>
      <dgm:spPr/>
      <dgm:t>
        <a:bodyPr/>
        <a:lstStyle/>
        <a:p>
          <a:endParaRPr lang="en-MY" sz="2400"/>
        </a:p>
      </dgm:t>
    </dgm:pt>
    <dgm:pt modelId="{059E37EE-48E1-4EBB-BBA7-C79B812149D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Power System Management</a:t>
          </a:r>
        </a:p>
      </dgm:t>
    </dgm:pt>
    <dgm:pt modelId="{3F3B7123-A263-461F-964B-ADE3B2458AB1}" type="parTrans" cxnId="{C0886C41-7657-4861-9C3E-159636217138}">
      <dgm:prSet/>
      <dgm:spPr/>
      <dgm:t>
        <a:bodyPr/>
        <a:lstStyle/>
        <a:p>
          <a:endParaRPr lang="en-MY" sz="2400"/>
        </a:p>
      </dgm:t>
    </dgm:pt>
    <dgm:pt modelId="{15805B3A-9687-4C33-BDE6-BDDEF8AF0482}" type="sibTrans" cxnId="{C0886C41-7657-4861-9C3E-159636217138}">
      <dgm:prSet/>
      <dgm:spPr/>
      <dgm:t>
        <a:bodyPr/>
        <a:lstStyle/>
        <a:p>
          <a:endParaRPr lang="en-MY" sz="2400"/>
        </a:p>
      </dgm:t>
    </dgm:pt>
    <dgm:pt modelId="{DC9438D0-9732-428C-96EC-CCAFCB2514F3}" type="pres">
      <dgm:prSet presAssocID="{08F627ED-A304-4697-8C44-18E45D3D2B1A}" presName="linear" presStyleCnt="0">
        <dgm:presLayoutVars>
          <dgm:dir/>
          <dgm:animLvl val="lvl"/>
          <dgm:resizeHandles val="exact"/>
        </dgm:presLayoutVars>
      </dgm:prSet>
      <dgm:spPr/>
    </dgm:pt>
    <dgm:pt modelId="{F3C68DDB-2894-4351-A3C2-48D460751886}" type="pres">
      <dgm:prSet presAssocID="{E5E4D699-C3CF-4415-B32C-A18B48AFE2A3}" presName="parentLin" presStyleCnt="0"/>
      <dgm:spPr/>
    </dgm:pt>
    <dgm:pt modelId="{1729098F-0213-4B99-A51A-1D523252F9AB}" type="pres">
      <dgm:prSet presAssocID="{E5E4D699-C3CF-4415-B32C-A18B48AFE2A3}" presName="parentLeftMargin" presStyleLbl="node1" presStyleIdx="0" presStyleCnt="6"/>
      <dgm:spPr/>
    </dgm:pt>
    <dgm:pt modelId="{854CB888-CB4C-4885-A3EE-C3BED934973B}" type="pres">
      <dgm:prSet presAssocID="{E5E4D699-C3CF-4415-B32C-A18B48AFE2A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A45D663-140E-4E56-918C-B2C546BA9981}" type="pres">
      <dgm:prSet presAssocID="{E5E4D699-C3CF-4415-B32C-A18B48AFE2A3}" presName="negativeSpace" presStyleCnt="0"/>
      <dgm:spPr/>
    </dgm:pt>
    <dgm:pt modelId="{00A6707D-FC3E-4DF3-8849-5055FBD65568}" type="pres">
      <dgm:prSet presAssocID="{E5E4D699-C3CF-4415-B32C-A18B48AFE2A3}" presName="childText" presStyleLbl="conFgAcc1" presStyleIdx="0" presStyleCnt="6">
        <dgm:presLayoutVars>
          <dgm:bulletEnabled val="1"/>
        </dgm:presLayoutVars>
      </dgm:prSet>
      <dgm:spPr/>
    </dgm:pt>
    <dgm:pt modelId="{37683BFA-33FE-42F5-91AA-E7D2439DAB49}" type="pres">
      <dgm:prSet presAssocID="{61990FFE-20A5-4112-BACD-16BA28C36EBA}" presName="spaceBetweenRectangles" presStyleCnt="0"/>
      <dgm:spPr/>
    </dgm:pt>
    <dgm:pt modelId="{AFC0D32B-DC1B-45F6-950A-824763B2F5EB}" type="pres">
      <dgm:prSet presAssocID="{9DB38719-EEF9-4638-91CE-8E8C646CC524}" presName="parentLin" presStyleCnt="0"/>
      <dgm:spPr/>
    </dgm:pt>
    <dgm:pt modelId="{5D9B4BFF-9F7C-455B-A762-1895E31A2C46}" type="pres">
      <dgm:prSet presAssocID="{9DB38719-EEF9-4638-91CE-8E8C646CC524}" presName="parentLeftMargin" presStyleLbl="node1" presStyleIdx="0" presStyleCnt="6"/>
      <dgm:spPr/>
    </dgm:pt>
    <dgm:pt modelId="{5F816B7E-B9EF-4B51-BCF0-9A530076AFCF}" type="pres">
      <dgm:prSet presAssocID="{9DB38719-EEF9-4638-91CE-8E8C646CC52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86F9986-BF81-46C7-AB0B-8929A05EF17B}" type="pres">
      <dgm:prSet presAssocID="{9DB38719-EEF9-4638-91CE-8E8C646CC524}" presName="negativeSpace" presStyleCnt="0"/>
      <dgm:spPr/>
    </dgm:pt>
    <dgm:pt modelId="{DC85A7FF-6760-4142-946D-6DE8BD15997D}" type="pres">
      <dgm:prSet presAssocID="{9DB38719-EEF9-4638-91CE-8E8C646CC524}" presName="childText" presStyleLbl="conFgAcc1" presStyleIdx="1" presStyleCnt="6">
        <dgm:presLayoutVars>
          <dgm:bulletEnabled val="1"/>
        </dgm:presLayoutVars>
      </dgm:prSet>
      <dgm:spPr/>
    </dgm:pt>
    <dgm:pt modelId="{AB0839EE-7423-47ED-A55F-3269416F1085}" type="pres">
      <dgm:prSet presAssocID="{B8EFC625-D79E-4B16-A077-46ABEB1913DC}" presName="spaceBetweenRectangles" presStyleCnt="0"/>
      <dgm:spPr/>
    </dgm:pt>
    <dgm:pt modelId="{20B8AB38-11A5-4555-AB17-ECBEE5D2D176}" type="pres">
      <dgm:prSet presAssocID="{BE0E71EF-9C07-45A9-B007-70A0149A2CFD}" presName="parentLin" presStyleCnt="0"/>
      <dgm:spPr/>
    </dgm:pt>
    <dgm:pt modelId="{F5343747-92D3-433B-A726-F7511B9D49E2}" type="pres">
      <dgm:prSet presAssocID="{BE0E71EF-9C07-45A9-B007-70A0149A2CFD}" presName="parentLeftMargin" presStyleLbl="node1" presStyleIdx="1" presStyleCnt="6"/>
      <dgm:spPr/>
    </dgm:pt>
    <dgm:pt modelId="{7F4C36E0-576E-46BE-868D-9454722DA6D7}" type="pres">
      <dgm:prSet presAssocID="{BE0E71EF-9C07-45A9-B007-70A0149A2CF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DC74331-4F4A-4FB1-807E-B856ECC7F743}" type="pres">
      <dgm:prSet presAssocID="{BE0E71EF-9C07-45A9-B007-70A0149A2CFD}" presName="negativeSpace" presStyleCnt="0"/>
      <dgm:spPr/>
    </dgm:pt>
    <dgm:pt modelId="{31DFDFA2-86A3-46B2-8430-9D0D3B537FC0}" type="pres">
      <dgm:prSet presAssocID="{BE0E71EF-9C07-45A9-B007-70A0149A2CFD}" presName="childText" presStyleLbl="conFgAcc1" presStyleIdx="2" presStyleCnt="6">
        <dgm:presLayoutVars>
          <dgm:bulletEnabled val="1"/>
        </dgm:presLayoutVars>
      </dgm:prSet>
      <dgm:spPr/>
    </dgm:pt>
    <dgm:pt modelId="{755A0401-2CC7-4555-908C-659B12C8EEDC}" type="pres">
      <dgm:prSet presAssocID="{2D2107B2-A02E-4516-8F68-B1BA3493169B}" presName="spaceBetweenRectangles" presStyleCnt="0"/>
      <dgm:spPr/>
    </dgm:pt>
    <dgm:pt modelId="{79D98291-BF22-4410-A93F-162F08A9008D}" type="pres">
      <dgm:prSet presAssocID="{A6D16FA5-AC04-401C-9861-4C0F36BBD359}" presName="parentLin" presStyleCnt="0"/>
      <dgm:spPr/>
    </dgm:pt>
    <dgm:pt modelId="{2CF43DEC-F2AB-4E16-8D12-C1076EF50391}" type="pres">
      <dgm:prSet presAssocID="{A6D16FA5-AC04-401C-9861-4C0F36BBD359}" presName="parentLeftMargin" presStyleLbl="node1" presStyleIdx="2" presStyleCnt="6"/>
      <dgm:spPr/>
    </dgm:pt>
    <dgm:pt modelId="{B0DACBF1-4DC4-4669-BCC7-73741D657D7D}" type="pres">
      <dgm:prSet presAssocID="{A6D16FA5-AC04-401C-9861-4C0F36BBD35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BFAF9DD-C915-48BB-B93E-581822AE969D}" type="pres">
      <dgm:prSet presAssocID="{A6D16FA5-AC04-401C-9861-4C0F36BBD359}" presName="negativeSpace" presStyleCnt="0"/>
      <dgm:spPr/>
    </dgm:pt>
    <dgm:pt modelId="{1E6220EE-CCEA-43D1-B180-5D9C273B612E}" type="pres">
      <dgm:prSet presAssocID="{A6D16FA5-AC04-401C-9861-4C0F36BBD359}" presName="childText" presStyleLbl="conFgAcc1" presStyleIdx="3" presStyleCnt="6">
        <dgm:presLayoutVars>
          <dgm:bulletEnabled val="1"/>
        </dgm:presLayoutVars>
      </dgm:prSet>
      <dgm:spPr/>
    </dgm:pt>
    <dgm:pt modelId="{A9C5C428-456A-4105-9753-BA8AA39BF40D}" type="pres">
      <dgm:prSet presAssocID="{A2BB7F36-A85D-4F9A-9DAC-58C99F66D599}" presName="spaceBetweenRectangles" presStyleCnt="0"/>
      <dgm:spPr/>
    </dgm:pt>
    <dgm:pt modelId="{E76DC66A-C81A-425D-8D11-B2818CFA8AB0}" type="pres">
      <dgm:prSet presAssocID="{2C17EFE8-502B-4BCE-B522-E9ECB5FDFAEB}" presName="parentLin" presStyleCnt="0"/>
      <dgm:spPr/>
    </dgm:pt>
    <dgm:pt modelId="{00DF4830-4C0D-421F-AFF1-42A588EFFEAE}" type="pres">
      <dgm:prSet presAssocID="{2C17EFE8-502B-4BCE-B522-E9ECB5FDFAEB}" presName="parentLeftMargin" presStyleLbl="node1" presStyleIdx="3" presStyleCnt="6"/>
      <dgm:spPr/>
    </dgm:pt>
    <dgm:pt modelId="{A7FBDF25-CBBB-47B2-8379-D1ABF8EB59A2}" type="pres">
      <dgm:prSet presAssocID="{2C17EFE8-502B-4BCE-B522-E9ECB5FDFAE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8F0AA42-2055-47E8-8019-80F60B8F8B09}" type="pres">
      <dgm:prSet presAssocID="{2C17EFE8-502B-4BCE-B522-E9ECB5FDFAEB}" presName="negativeSpace" presStyleCnt="0"/>
      <dgm:spPr/>
    </dgm:pt>
    <dgm:pt modelId="{9D30B864-969C-4160-AFA9-9151012EB273}" type="pres">
      <dgm:prSet presAssocID="{2C17EFE8-502B-4BCE-B522-E9ECB5FDFAEB}" presName="childText" presStyleLbl="conFgAcc1" presStyleIdx="4" presStyleCnt="6">
        <dgm:presLayoutVars>
          <dgm:bulletEnabled val="1"/>
        </dgm:presLayoutVars>
      </dgm:prSet>
      <dgm:spPr/>
    </dgm:pt>
    <dgm:pt modelId="{CAA2D45F-B69F-43E2-BA50-FFCA9B1A4982}" type="pres">
      <dgm:prSet presAssocID="{1A77198D-0046-4D10-A64B-EF80899A9C62}" presName="spaceBetweenRectangles" presStyleCnt="0"/>
      <dgm:spPr/>
    </dgm:pt>
    <dgm:pt modelId="{3F38B5A7-DF1B-430D-948E-D044CF7D9B69}" type="pres">
      <dgm:prSet presAssocID="{059E37EE-48E1-4EBB-BBA7-C79B812149D6}" presName="parentLin" presStyleCnt="0"/>
      <dgm:spPr/>
    </dgm:pt>
    <dgm:pt modelId="{C4FDAC62-94E1-417D-9627-899D04677FDA}" type="pres">
      <dgm:prSet presAssocID="{059E37EE-48E1-4EBB-BBA7-C79B812149D6}" presName="parentLeftMargin" presStyleLbl="node1" presStyleIdx="4" presStyleCnt="6"/>
      <dgm:spPr/>
    </dgm:pt>
    <dgm:pt modelId="{B0DA93B2-0A43-4525-806A-D0A52BF50E75}" type="pres">
      <dgm:prSet presAssocID="{059E37EE-48E1-4EBB-BBA7-C79B812149D6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8B0000F9-9A07-4B1E-9E19-588A1EDC1BAE}" type="pres">
      <dgm:prSet presAssocID="{059E37EE-48E1-4EBB-BBA7-C79B812149D6}" presName="negativeSpace" presStyleCnt="0"/>
      <dgm:spPr/>
    </dgm:pt>
    <dgm:pt modelId="{6A7A82FF-1FDA-4C0D-AF61-60E0856CE680}" type="pres">
      <dgm:prSet presAssocID="{059E37EE-48E1-4EBB-BBA7-C79B812149D6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10444C05-8D8D-44E6-8A49-5439A64F9402}" srcId="{08F627ED-A304-4697-8C44-18E45D3D2B1A}" destId="{A6D16FA5-AC04-401C-9861-4C0F36BBD359}" srcOrd="3" destOrd="0" parTransId="{0880335F-D8B9-40FC-AB7A-1FC25CE72C46}" sibTransId="{A2BB7F36-A85D-4F9A-9DAC-58C99F66D599}"/>
    <dgm:cxn modelId="{82C2E40D-9BC0-4ADA-915E-708000D2737D}" srcId="{08F627ED-A304-4697-8C44-18E45D3D2B1A}" destId="{9DB38719-EEF9-4638-91CE-8E8C646CC524}" srcOrd="1" destOrd="0" parTransId="{2D70C797-29DD-498F-9D71-4F6A2362408D}" sibTransId="{B8EFC625-D79E-4B16-A077-46ABEB1913DC}"/>
    <dgm:cxn modelId="{C0886C41-7657-4861-9C3E-159636217138}" srcId="{08F627ED-A304-4697-8C44-18E45D3D2B1A}" destId="{059E37EE-48E1-4EBB-BBA7-C79B812149D6}" srcOrd="5" destOrd="0" parTransId="{3F3B7123-A263-461F-964B-ADE3B2458AB1}" sibTransId="{15805B3A-9687-4C33-BDE6-BDDEF8AF0482}"/>
    <dgm:cxn modelId="{1B637465-E22B-4C1C-8CE8-A3A0AE8A62D0}" type="presOf" srcId="{059E37EE-48E1-4EBB-BBA7-C79B812149D6}" destId="{B0DA93B2-0A43-4525-806A-D0A52BF50E75}" srcOrd="1" destOrd="0" presId="urn:microsoft.com/office/officeart/2005/8/layout/list1"/>
    <dgm:cxn modelId="{C3DE0469-0E3B-48ED-94D6-D58EDBF66864}" type="presOf" srcId="{08F627ED-A304-4697-8C44-18E45D3D2B1A}" destId="{DC9438D0-9732-428C-96EC-CCAFCB2514F3}" srcOrd="0" destOrd="0" presId="urn:microsoft.com/office/officeart/2005/8/layout/list1"/>
    <dgm:cxn modelId="{2DABD172-D61C-47F5-A65E-1874BEB0928B}" type="presOf" srcId="{2C17EFE8-502B-4BCE-B522-E9ECB5FDFAEB}" destId="{A7FBDF25-CBBB-47B2-8379-D1ABF8EB59A2}" srcOrd="1" destOrd="0" presId="urn:microsoft.com/office/officeart/2005/8/layout/list1"/>
    <dgm:cxn modelId="{BA3FC776-C3B9-4E2D-A5B5-D68357453FD7}" type="presOf" srcId="{2C17EFE8-502B-4BCE-B522-E9ECB5FDFAEB}" destId="{00DF4830-4C0D-421F-AFF1-42A588EFFEAE}" srcOrd="0" destOrd="0" presId="urn:microsoft.com/office/officeart/2005/8/layout/list1"/>
    <dgm:cxn modelId="{39DDCC57-E1F3-4805-9EEE-87B8F007185C}" type="presOf" srcId="{A6D16FA5-AC04-401C-9861-4C0F36BBD359}" destId="{B0DACBF1-4DC4-4669-BCC7-73741D657D7D}" srcOrd="1" destOrd="0" presId="urn:microsoft.com/office/officeart/2005/8/layout/list1"/>
    <dgm:cxn modelId="{F19BB879-4D6D-42CD-A3C9-BA3DF7DFC52F}" type="presOf" srcId="{A6D16FA5-AC04-401C-9861-4C0F36BBD359}" destId="{2CF43DEC-F2AB-4E16-8D12-C1076EF50391}" srcOrd="0" destOrd="0" presId="urn:microsoft.com/office/officeart/2005/8/layout/list1"/>
    <dgm:cxn modelId="{9C36177A-4FB6-4B31-B3C6-49732029DEE9}" type="presOf" srcId="{E5E4D699-C3CF-4415-B32C-A18B48AFE2A3}" destId="{1729098F-0213-4B99-A51A-1D523252F9AB}" srcOrd="0" destOrd="0" presId="urn:microsoft.com/office/officeart/2005/8/layout/list1"/>
    <dgm:cxn modelId="{DD7F718F-26F7-4F1B-A8ED-389A7DF9FB1D}" type="presOf" srcId="{9DB38719-EEF9-4638-91CE-8E8C646CC524}" destId="{5D9B4BFF-9F7C-455B-A762-1895E31A2C46}" srcOrd="0" destOrd="0" presId="urn:microsoft.com/office/officeart/2005/8/layout/list1"/>
    <dgm:cxn modelId="{5A964D9A-0167-44B6-8C47-CC8653FCF14F}" srcId="{08F627ED-A304-4697-8C44-18E45D3D2B1A}" destId="{2C17EFE8-502B-4BCE-B522-E9ECB5FDFAEB}" srcOrd="4" destOrd="0" parTransId="{B1A944DB-8352-4A27-8E38-1339E4CD5FDC}" sibTransId="{1A77198D-0046-4D10-A64B-EF80899A9C62}"/>
    <dgm:cxn modelId="{373109A8-12BF-4D67-A496-0F0643AA7859}" srcId="{08F627ED-A304-4697-8C44-18E45D3D2B1A}" destId="{BE0E71EF-9C07-45A9-B007-70A0149A2CFD}" srcOrd="2" destOrd="0" parTransId="{2B7A761B-1DB7-4F35-B93F-0763660BCC81}" sibTransId="{2D2107B2-A02E-4516-8F68-B1BA3493169B}"/>
    <dgm:cxn modelId="{933999B0-749A-4B92-8A56-489D1A153BB9}" type="presOf" srcId="{9DB38719-EEF9-4638-91CE-8E8C646CC524}" destId="{5F816B7E-B9EF-4B51-BCF0-9A530076AFCF}" srcOrd="1" destOrd="0" presId="urn:microsoft.com/office/officeart/2005/8/layout/list1"/>
    <dgm:cxn modelId="{6C92B0B9-0E95-448D-A0E4-03726560C1A9}" type="presOf" srcId="{BE0E71EF-9C07-45A9-B007-70A0149A2CFD}" destId="{F5343747-92D3-433B-A726-F7511B9D49E2}" srcOrd="0" destOrd="0" presId="urn:microsoft.com/office/officeart/2005/8/layout/list1"/>
    <dgm:cxn modelId="{AA10BBBB-2022-45FF-9E76-389CBA591652}" type="presOf" srcId="{059E37EE-48E1-4EBB-BBA7-C79B812149D6}" destId="{C4FDAC62-94E1-417D-9627-899D04677FDA}" srcOrd="0" destOrd="0" presId="urn:microsoft.com/office/officeart/2005/8/layout/list1"/>
    <dgm:cxn modelId="{F0D423BE-1473-4653-816A-FCED37C7F2DA}" type="presOf" srcId="{BE0E71EF-9C07-45A9-B007-70A0149A2CFD}" destId="{7F4C36E0-576E-46BE-868D-9454722DA6D7}" srcOrd="1" destOrd="0" presId="urn:microsoft.com/office/officeart/2005/8/layout/list1"/>
    <dgm:cxn modelId="{EDD05CBE-B654-476B-B5E0-FC505936F80C}" type="presOf" srcId="{E5E4D699-C3CF-4415-B32C-A18B48AFE2A3}" destId="{854CB888-CB4C-4885-A3EE-C3BED934973B}" srcOrd="1" destOrd="0" presId="urn:microsoft.com/office/officeart/2005/8/layout/list1"/>
    <dgm:cxn modelId="{A2DF84EA-DA42-4F03-BD6F-8E8D9966CB10}" srcId="{08F627ED-A304-4697-8C44-18E45D3D2B1A}" destId="{E5E4D699-C3CF-4415-B32C-A18B48AFE2A3}" srcOrd="0" destOrd="0" parTransId="{C7C70553-EB1A-4554-849D-8153CC4AFCEB}" sibTransId="{61990FFE-20A5-4112-BACD-16BA28C36EBA}"/>
    <dgm:cxn modelId="{6506D2A8-E737-4CD4-A823-F3995E8B7109}" type="presParOf" srcId="{DC9438D0-9732-428C-96EC-CCAFCB2514F3}" destId="{F3C68DDB-2894-4351-A3C2-48D460751886}" srcOrd="0" destOrd="0" presId="urn:microsoft.com/office/officeart/2005/8/layout/list1"/>
    <dgm:cxn modelId="{10411AFC-107E-40D1-926E-6634CF93198D}" type="presParOf" srcId="{F3C68DDB-2894-4351-A3C2-48D460751886}" destId="{1729098F-0213-4B99-A51A-1D523252F9AB}" srcOrd="0" destOrd="0" presId="urn:microsoft.com/office/officeart/2005/8/layout/list1"/>
    <dgm:cxn modelId="{49EAA10B-8582-4833-904A-8F697EC5DFD4}" type="presParOf" srcId="{F3C68DDB-2894-4351-A3C2-48D460751886}" destId="{854CB888-CB4C-4885-A3EE-C3BED934973B}" srcOrd="1" destOrd="0" presId="urn:microsoft.com/office/officeart/2005/8/layout/list1"/>
    <dgm:cxn modelId="{842847F4-6232-493C-99BD-CA4EC6818B00}" type="presParOf" srcId="{DC9438D0-9732-428C-96EC-CCAFCB2514F3}" destId="{0A45D663-140E-4E56-918C-B2C546BA9981}" srcOrd="1" destOrd="0" presId="urn:microsoft.com/office/officeart/2005/8/layout/list1"/>
    <dgm:cxn modelId="{88FEA0BB-297B-4D7D-9BC8-4D305FC69757}" type="presParOf" srcId="{DC9438D0-9732-428C-96EC-CCAFCB2514F3}" destId="{00A6707D-FC3E-4DF3-8849-5055FBD65568}" srcOrd="2" destOrd="0" presId="urn:microsoft.com/office/officeart/2005/8/layout/list1"/>
    <dgm:cxn modelId="{34E2B29C-72C1-4F42-884F-83049FDD9276}" type="presParOf" srcId="{DC9438D0-9732-428C-96EC-CCAFCB2514F3}" destId="{37683BFA-33FE-42F5-91AA-E7D2439DAB49}" srcOrd="3" destOrd="0" presId="urn:microsoft.com/office/officeart/2005/8/layout/list1"/>
    <dgm:cxn modelId="{2EC290C4-A9B2-4078-A376-D47955BEF63A}" type="presParOf" srcId="{DC9438D0-9732-428C-96EC-CCAFCB2514F3}" destId="{AFC0D32B-DC1B-45F6-950A-824763B2F5EB}" srcOrd="4" destOrd="0" presId="urn:microsoft.com/office/officeart/2005/8/layout/list1"/>
    <dgm:cxn modelId="{B29B4168-7212-43FA-8A9F-6F25B6AE13AB}" type="presParOf" srcId="{AFC0D32B-DC1B-45F6-950A-824763B2F5EB}" destId="{5D9B4BFF-9F7C-455B-A762-1895E31A2C46}" srcOrd="0" destOrd="0" presId="urn:microsoft.com/office/officeart/2005/8/layout/list1"/>
    <dgm:cxn modelId="{D0B14975-92F6-4749-96DA-DF414287D6D1}" type="presParOf" srcId="{AFC0D32B-DC1B-45F6-950A-824763B2F5EB}" destId="{5F816B7E-B9EF-4B51-BCF0-9A530076AFCF}" srcOrd="1" destOrd="0" presId="urn:microsoft.com/office/officeart/2005/8/layout/list1"/>
    <dgm:cxn modelId="{DD562472-D954-4FE5-BF79-A63398E2E00D}" type="presParOf" srcId="{DC9438D0-9732-428C-96EC-CCAFCB2514F3}" destId="{F86F9986-BF81-46C7-AB0B-8929A05EF17B}" srcOrd="5" destOrd="0" presId="urn:microsoft.com/office/officeart/2005/8/layout/list1"/>
    <dgm:cxn modelId="{0478A05B-71EC-4010-A843-8164A1DC242B}" type="presParOf" srcId="{DC9438D0-9732-428C-96EC-CCAFCB2514F3}" destId="{DC85A7FF-6760-4142-946D-6DE8BD15997D}" srcOrd="6" destOrd="0" presId="urn:microsoft.com/office/officeart/2005/8/layout/list1"/>
    <dgm:cxn modelId="{D5B9BBE4-A733-4942-A185-F504CD9ED027}" type="presParOf" srcId="{DC9438D0-9732-428C-96EC-CCAFCB2514F3}" destId="{AB0839EE-7423-47ED-A55F-3269416F1085}" srcOrd="7" destOrd="0" presId="urn:microsoft.com/office/officeart/2005/8/layout/list1"/>
    <dgm:cxn modelId="{5F09512C-3175-4A1F-88C4-298B1CBCE9D9}" type="presParOf" srcId="{DC9438D0-9732-428C-96EC-CCAFCB2514F3}" destId="{20B8AB38-11A5-4555-AB17-ECBEE5D2D176}" srcOrd="8" destOrd="0" presId="urn:microsoft.com/office/officeart/2005/8/layout/list1"/>
    <dgm:cxn modelId="{53888B68-D7EE-42CC-9B33-9EC9F3D4A81B}" type="presParOf" srcId="{20B8AB38-11A5-4555-AB17-ECBEE5D2D176}" destId="{F5343747-92D3-433B-A726-F7511B9D49E2}" srcOrd="0" destOrd="0" presId="urn:microsoft.com/office/officeart/2005/8/layout/list1"/>
    <dgm:cxn modelId="{946D4E55-C4F5-4645-A279-901DA1B4E0E6}" type="presParOf" srcId="{20B8AB38-11A5-4555-AB17-ECBEE5D2D176}" destId="{7F4C36E0-576E-46BE-868D-9454722DA6D7}" srcOrd="1" destOrd="0" presId="urn:microsoft.com/office/officeart/2005/8/layout/list1"/>
    <dgm:cxn modelId="{64829B46-15FE-474B-BD6A-9D1364EF7C6A}" type="presParOf" srcId="{DC9438D0-9732-428C-96EC-CCAFCB2514F3}" destId="{3DC74331-4F4A-4FB1-807E-B856ECC7F743}" srcOrd="9" destOrd="0" presId="urn:microsoft.com/office/officeart/2005/8/layout/list1"/>
    <dgm:cxn modelId="{647D23A0-BBF8-440B-B0DF-D430669C53B4}" type="presParOf" srcId="{DC9438D0-9732-428C-96EC-CCAFCB2514F3}" destId="{31DFDFA2-86A3-46B2-8430-9D0D3B537FC0}" srcOrd="10" destOrd="0" presId="urn:microsoft.com/office/officeart/2005/8/layout/list1"/>
    <dgm:cxn modelId="{3FB21A25-7F7F-454A-A085-3542C456ECE7}" type="presParOf" srcId="{DC9438D0-9732-428C-96EC-CCAFCB2514F3}" destId="{755A0401-2CC7-4555-908C-659B12C8EEDC}" srcOrd="11" destOrd="0" presId="urn:microsoft.com/office/officeart/2005/8/layout/list1"/>
    <dgm:cxn modelId="{F6DD99F0-7103-402A-879D-D77190931CBE}" type="presParOf" srcId="{DC9438D0-9732-428C-96EC-CCAFCB2514F3}" destId="{79D98291-BF22-4410-A93F-162F08A9008D}" srcOrd="12" destOrd="0" presId="urn:microsoft.com/office/officeart/2005/8/layout/list1"/>
    <dgm:cxn modelId="{BB5FD9C2-E0F9-4523-8AEC-876B6667D484}" type="presParOf" srcId="{79D98291-BF22-4410-A93F-162F08A9008D}" destId="{2CF43DEC-F2AB-4E16-8D12-C1076EF50391}" srcOrd="0" destOrd="0" presId="urn:microsoft.com/office/officeart/2005/8/layout/list1"/>
    <dgm:cxn modelId="{7FBC8000-7593-4B7C-ABCC-5A786EE24F9C}" type="presParOf" srcId="{79D98291-BF22-4410-A93F-162F08A9008D}" destId="{B0DACBF1-4DC4-4669-BCC7-73741D657D7D}" srcOrd="1" destOrd="0" presId="urn:microsoft.com/office/officeart/2005/8/layout/list1"/>
    <dgm:cxn modelId="{56C551D7-4BE2-41B4-8727-2C132C7CCE19}" type="presParOf" srcId="{DC9438D0-9732-428C-96EC-CCAFCB2514F3}" destId="{BBFAF9DD-C915-48BB-B93E-581822AE969D}" srcOrd="13" destOrd="0" presId="urn:microsoft.com/office/officeart/2005/8/layout/list1"/>
    <dgm:cxn modelId="{898F857E-4EE2-431B-B68D-69A19CBD4C52}" type="presParOf" srcId="{DC9438D0-9732-428C-96EC-CCAFCB2514F3}" destId="{1E6220EE-CCEA-43D1-B180-5D9C273B612E}" srcOrd="14" destOrd="0" presId="urn:microsoft.com/office/officeart/2005/8/layout/list1"/>
    <dgm:cxn modelId="{E0D0C2DD-A497-4EBB-B54E-7065D8EA408E}" type="presParOf" srcId="{DC9438D0-9732-428C-96EC-CCAFCB2514F3}" destId="{A9C5C428-456A-4105-9753-BA8AA39BF40D}" srcOrd="15" destOrd="0" presId="urn:microsoft.com/office/officeart/2005/8/layout/list1"/>
    <dgm:cxn modelId="{C1209F37-A2F1-473B-A6A9-7E23592963B6}" type="presParOf" srcId="{DC9438D0-9732-428C-96EC-CCAFCB2514F3}" destId="{E76DC66A-C81A-425D-8D11-B2818CFA8AB0}" srcOrd="16" destOrd="0" presId="urn:microsoft.com/office/officeart/2005/8/layout/list1"/>
    <dgm:cxn modelId="{BAE479E4-C5B6-4CA0-A5E6-DDA2CB620713}" type="presParOf" srcId="{E76DC66A-C81A-425D-8D11-B2818CFA8AB0}" destId="{00DF4830-4C0D-421F-AFF1-42A588EFFEAE}" srcOrd="0" destOrd="0" presId="urn:microsoft.com/office/officeart/2005/8/layout/list1"/>
    <dgm:cxn modelId="{049071B4-05ED-4CDA-BD50-BC4ECFDE30D8}" type="presParOf" srcId="{E76DC66A-C81A-425D-8D11-B2818CFA8AB0}" destId="{A7FBDF25-CBBB-47B2-8379-D1ABF8EB59A2}" srcOrd="1" destOrd="0" presId="urn:microsoft.com/office/officeart/2005/8/layout/list1"/>
    <dgm:cxn modelId="{5A39999F-DD9A-4E72-B939-D08704CD3B17}" type="presParOf" srcId="{DC9438D0-9732-428C-96EC-CCAFCB2514F3}" destId="{98F0AA42-2055-47E8-8019-80F60B8F8B09}" srcOrd="17" destOrd="0" presId="urn:microsoft.com/office/officeart/2005/8/layout/list1"/>
    <dgm:cxn modelId="{C539E268-A6D3-4FF7-9329-5032015EA276}" type="presParOf" srcId="{DC9438D0-9732-428C-96EC-CCAFCB2514F3}" destId="{9D30B864-969C-4160-AFA9-9151012EB273}" srcOrd="18" destOrd="0" presId="urn:microsoft.com/office/officeart/2005/8/layout/list1"/>
    <dgm:cxn modelId="{3DF0D197-F423-409D-AE72-8C714695E1DD}" type="presParOf" srcId="{DC9438D0-9732-428C-96EC-CCAFCB2514F3}" destId="{CAA2D45F-B69F-43E2-BA50-FFCA9B1A4982}" srcOrd="19" destOrd="0" presId="urn:microsoft.com/office/officeart/2005/8/layout/list1"/>
    <dgm:cxn modelId="{D1C7B408-AD58-4418-9696-074FEC8F0165}" type="presParOf" srcId="{DC9438D0-9732-428C-96EC-CCAFCB2514F3}" destId="{3F38B5A7-DF1B-430D-948E-D044CF7D9B69}" srcOrd="20" destOrd="0" presId="urn:microsoft.com/office/officeart/2005/8/layout/list1"/>
    <dgm:cxn modelId="{CCFC07CF-CF5A-43F2-8038-CB4A2C7CE08D}" type="presParOf" srcId="{3F38B5A7-DF1B-430D-948E-D044CF7D9B69}" destId="{C4FDAC62-94E1-417D-9627-899D04677FDA}" srcOrd="0" destOrd="0" presId="urn:microsoft.com/office/officeart/2005/8/layout/list1"/>
    <dgm:cxn modelId="{A70651BF-A2EA-4878-94C1-F2082E1B84E6}" type="presParOf" srcId="{3F38B5A7-DF1B-430D-948E-D044CF7D9B69}" destId="{B0DA93B2-0A43-4525-806A-D0A52BF50E75}" srcOrd="1" destOrd="0" presId="urn:microsoft.com/office/officeart/2005/8/layout/list1"/>
    <dgm:cxn modelId="{6511F06A-26C6-4AE7-ABBA-CCB8082FD470}" type="presParOf" srcId="{DC9438D0-9732-428C-96EC-CCAFCB2514F3}" destId="{8B0000F9-9A07-4B1E-9E19-588A1EDC1BAE}" srcOrd="21" destOrd="0" presId="urn:microsoft.com/office/officeart/2005/8/layout/list1"/>
    <dgm:cxn modelId="{FB434365-585E-49AF-96B7-F93FAC9E4B89}" type="presParOf" srcId="{DC9438D0-9732-428C-96EC-CCAFCB2514F3}" destId="{6A7A82FF-1FDA-4C0D-AF61-60E0856CE68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132C25-FDB1-4AB9-AFED-FBB9216759E1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8D2420B-5EC2-4425-AF34-4A93097E52D1}">
      <dgm:prSet/>
      <dgm:spPr/>
      <dgm:t>
        <a:bodyPr/>
        <a:lstStyle/>
        <a:p>
          <a:r>
            <a:rPr lang="en-MY" dirty="0"/>
            <a:t>1000W Peak Drive Power</a:t>
          </a:r>
        </a:p>
        <a:p>
          <a:r>
            <a:rPr lang="en-MY" dirty="0"/>
            <a:t>400W Continuous</a:t>
          </a:r>
          <a:endParaRPr lang="en-US" dirty="0"/>
        </a:p>
      </dgm:t>
    </dgm:pt>
    <dgm:pt modelId="{D897556C-B4E1-489A-A00A-2F7D09D88C95}" type="parTrans" cxnId="{919A6641-1400-4077-87C6-6BF243736777}">
      <dgm:prSet/>
      <dgm:spPr/>
      <dgm:t>
        <a:bodyPr/>
        <a:lstStyle/>
        <a:p>
          <a:endParaRPr lang="en-US"/>
        </a:p>
      </dgm:t>
    </dgm:pt>
    <dgm:pt modelId="{7836ED0F-1A90-4777-87C7-F5BCB4DCAA9E}" type="sibTrans" cxnId="{919A6641-1400-4077-87C6-6BF243736777}">
      <dgm:prSet/>
      <dgm:spPr/>
      <dgm:t>
        <a:bodyPr/>
        <a:lstStyle/>
        <a:p>
          <a:endParaRPr lang="en-US"/>
        </a:p>
      </dgm:t>
    </dgm:pt>
    <dgm:pt modelId="{7FED0083-0F5F-4480-9C7D-303B639FD4DC}">
      <dgm:prSet/>
      <dgm:spPr/>
      <dgm:t>
        <a:bodyPr/>
        <a:lstStyle/>
        <a:p>
          <a:r>
            <a:rPr lang="en-MY"/>
            <a:t>24V 20Ah Rechargable Battery</a:t>
          </a:r>
          <a:endParaRPr lang="en-US"/>
        </a:p>
      </dgm:t>
    </dgm:pt>
    <dgm:pt modelId="{8498C6D3-9D50-47C4-987E-31572706451F}" type="parTrans" cxnId="{D9708874-3B14-4117-BFF7-DBC76FB47813}">
      <dgm:prSet/>
      <dgm:spPr/>
      <dgm:t>
        <a:bodyPr/>
        <a:lstStyle/>
        <a:p>
          <a:endParaRPr lang="en-US"/>
        </a:p>
      </dgm:t>
    </dgm:pt>
    <dgm:pt modelId="{6E6C8546-34B0-4F8E-9A94-D6322B12D8A4}" type="sibTrans" cxnId="{D9708874-3B14-4117-BFF7-DBC76FB47813}">
      <dgm:prSet/>
      <dgm:spPr/>
      <dgm:t>
        <a:bodyPr/>
        <a:lstStyle/>
        <a:p>
          <a:endParaRPr lang="en-US"/>
        </a:p>
      </dgm:t>
    </dgm:pt>
    <dgm:pt modelId="{F8AE41B0-44F5-4D13-B2DB-99EAFF1196CF}">
      <dgm:prSet/>
      <dgm:spPr/>
      <dgm:t>
        <a:bodyPr/>
        <a:lstStyle/>
        <a:p>
          <a:r>
            <a:rPr lang="en-MY"/>
            <a:t>3hrs Typical run time, 8 hrs max run time</a:t>
          </a:r>
          <a:endParaRPr lang="en-US"/>
        </a:p>
      </dgm:t>
    </dgm:pt>
    <dgm:pt modelId="{57EDCECB-93E5-4BB0-9B4F-0A9B0E7482A1}" type="parTrans" cxnId="{CFB20691-4408-4B5E-ADDB-5E01D3B33E75}">
      <dgm:prSet/>
      <dgm:spPr/>
      <dgm:t>
        <a:bodyPr/>
        <a:lstStyle/>
        <a:p>
          <a:endParaRPr lang="en-US"/>
        </a:p>
      </dgm:t>
    </dgm:pt>
    <dgm:pt modelId="{302FB26A-8521-4AFC-973D-5F9238779F71}" type="sibTrans" cxnId="{CFB20691-4408-4B5E-ADDB-5E01D3B33E75}">
      <dgm:prSet/>
      <dgm:spPr/>
      <dgm:t>
        <a:bodyPr/>
        <a:lstStyle/>
        <a:p>
          <a:endParaRPr lang="en-US"/>
        </a:p>
      </dgm:t>
    </dgm:pt>
    <dgm:pt modelId="{1025E73E-0B95-4CEB-ADA2-4E5D3367B2D4}" type="pres">
      <dgm:prSet presAssocID="{22132C25-FDB1-4AB9-AFED-FBB9216759E1}" presName="vert0" presStyleCnt="0">
        <dgm:presLayoutVars>
          <dgm:dir/>
          <dgm:animOne val="branch"/>
          <dgm:animLvl val="lvl"/>
        </dgm:presLayoutVars>
      </dgm:prSet>
      <dgm:spPr/>
    </dgm:pt>
    <dgm:pt modelId="{ACD58E01-1E96-414C-B647-8114561F5140}" type="pres">
      <dgm:prSet presAssocID="{18D2420B-5EC2-4425-AF34-4A93097E52D1}" presName="thickLine" presStyleLbl="alignNode1" presStyleIdx="0" presStyleCnt="3"/>
      <dgm:spPr/>
    </dgm:pt>
    <dgm:pt modelId="{B8B3CB57-E6CB-4C71-8379-926A14BA16D0}" type="pres">
      <dgm:prSet presAssocID="{18D2420B-5EC2-4425-AF34-4A93097E52D1}" presName="horz1" presStyleCnt="0"/>
      <dgm:spPr/>
    </dgm:pt>
    <dgm:pt modelId="{E5C0D6DA-3A3A-488B-BC4E-2D911712AD77}" type="pres">
      <dgm:prSet presAssocID="{18D2420B-5EC2-4425-AF34-4A93097E52D1}" presName="tx1" presStyleLbl="revTx" presStyleIdx="0" presStyleCnt="3"/>
      <dgm:spPr/>
    </dgm:pt>
    <dgm:pt modelId="{31855B63-235B-4516-B758-B022AA122FED}" type="pres">
      <dgm:prSet presAssocID="{18D2420B-5EC2-4425-AF34-4A93097E52D1}" presName="vert1" presStyleCnt="0"/>
      <dgm:spPr/>
    </dgm:pt>
    <dgm:pt modelId="{010EDB5E-AB9A-4844-B65C-818CEA1B106A}" type="pres">
      <dgm:prSet presAssocID="{7FED0083-0F5F-4480-9C7D-303B639FD4DC}" presName="thickLine" presStyleLbl="alignNode1" presStyleIdx="1" presStyleCnt="3"/>
      <dgm:spPr/>
    </dgm:pt>
    <dgm:pt modelId="{1C9DD963-02B1-4981-9484-60BC263958CC}" type="pres">
      <dgm:prSet presAssocID="{7FED0083-0F5F-4480-9C7D-303B639FD4DC}" presName="horz1" presStyleCnt="0"/>
      <dgm:spPr/>
    </dgm:pt>
    <dgm:pt modelId="{2B6E5CCD-2B13-4E4A-9088-CAF5328BBCAB}" type="pres">
      <dgm:prSet presAssocID="{7FED0083-0F5F-4480-9C7D-303B639FD4DC}" presName="tx1" presStyleLbl="revTx" presStyleIdx="1" presStyleCnt="3"/>
      <dgm:spPr/>
    </dgm:pt>
    <dgm:pt modelId="{F110FE30-17AF-4C39-996A-F07206359807}" type="pres">
      <dgm:prSet presAssocID="{7FED0083-0F5F-4480-9C7D-303B639FD4DC}" presName="vert1" presStyleCnt="0"/>
      <dgm:spPr/>
    </dgm:pt>
    <dgm:pt modelId="{EF266FDA-B200-4472-A945-1A3C69586034}" type="pres">
      <dgm:prSet presAssocID="{F8AE41B0-44F5-4D13-B2DB-99EAFF1196CF}" presName="thickLine" presStyleLbl="alignNode1" presStyleIdx="2" presStyleCnt="3"/>
      <dgm:spPr/>
    </dgm:pt>
    <dgm:pt modelId="{77B25926-6261-431D-ACDF-4933B64C0B9F}" type="pres">
      <dgm:prSet presAssocID="{F8AE41B0-44F5-4D13-B2DB-99EAFF1196CF}" presName="horz1" presStyleCnt="0"/>
      <dgm:spPr/>
    </dgm:pt>
    <dgm:pt modelId="{2E2B014D-2C41-4123-AFE0-7495A34ADDF5}" type="pres">
      <dgm:prSet presAssocID="{F8AE41B0-44F5-4D13-B2DB-99EAFF1196CF}" presName="tx1" presStyleLbl="revTx" presStyleIdx="2" presStyleCnt="3"/>
      <dgm:spPr/>
    </dgm:pt>
    <dgm:pt modelId="{99799249-A7FE-4596-ABDB-006E107434B1}" type="pres">
      <dgm:prSet presAssocID="{F8AE41B0-44F5-4D13-B2DB-99EAFF1196CF}" presName="vert1" presStyleCnt="0"/>
      <dgm:spPr/>
    </dgm:pt>
  </dgm:ptLst>
  <dgm:cxnLst>
    <dgm:cxn modelId="{919A6641-1400-4077-87C6-6BF243736777}" srcId="{22132C25-FDB1-4AB9-AFED-FBB9216759E1}" destId="{18D2420B-5EC2-4425-AF34-4A93097E52D1}" srcOrd="0" destOrd="0" parTransId="{D897556C-B4E1-489A-A00A-2F7D09D88C95}" sibTransId="{7836ED0F-1A90-4777-87C7-F5BCB4DCAA9E}"/>
    <dgm:cxn modelId="{CCAC5664-FEA1-4E26-97BE-227D1CF964E6}" type="presOf" srcId="{18D2420B-5EC2-4425-AF34-4A93097E52D1}" destId="{E5C0D6DA-3A3A-488B-BC4E-2D911712AD77}" srcOrd="0" destOrd="0" presId="urn:microsoft.com/office/officeart/2008/layout/LinedList"/>
    <dgm:cxn modelId="{7797746E-9614-49DB-B0E6-24D4F5A49B05}" type="presOf" srcId="{22132C25-FDB1-4AB9-AFED-FBB9216759E1}" destId="{1025E73E-0B95-4CEB-ADA2-4E5D3367B2D4}" srcOrd="0" destOrd="0" presId="urn:microsoft.com/office/officeart/2008/layout/LinedList"/>
    <dgm:cxn modelId="{C4332772-A3A7-4042-81D9-88A10A987376}" type="presOf" srcId="{7FED0083-0F5F-4480-9C7D-303B639FD4DC}" destId="{2B6E5CCD-2B13-4E4A-9088-CAF5328BBCAB}" srcOrd="0" destOrd="0" presId="urn:microsoft.com/office/officeart/2008/layout/LinedList"/>
    <dgm:cxn modelId="{D9708874-3B14-4117-BFF7-DBC76FB47813}" srcId="{22132C25-FDB1-4AB9-AFED-FBB9216759E1}" destId="{7FED0083-0F5F-4480-9C7D-303B639FD4DC}" srcOrd="1" destOrd="0" parTransId="{8498C6D3-9D50-47C4-987E-31572706451F}" sibTransId="{6E6C8546-34B0-4F8E-9A94-D6322B12D8A4}"/>
    <dgm:cxn modelId="{CFB20691-4408-4B5E-ADDB-5E01D3B33E75}" srcId="{22132C25-FDB1-4AB9-AFED-FBB9216759E1}" destId="{F8AE41B0-44F5-4D13-B2DB-99EAFF1196CF}" srcOrd="2" destOrd="0" parTransId="{57EDCECB-93E5-4BB0-9B4F-0A9B0E7482A1}" sibTransId="{302FB26A-8521-4AFC-973D-5F9238779F71}"/>
    <dgm:cxn modelId="{118AAFBF-2A6C-4638-9A62-AFABFCBE6308}" type="presOf" srcId="{F8AE41B0-44F5-4D13-B2DB-99EAFF1196CF}" destId="{2E2B014D-2C41-4123-AFE0-7495A34ADDF5}" srcOrd="0" destOrd="0" presId="urn:microsoft.com/office/officeart/2008/layout/LinedList"/>
    <dgm:cxn modelId="{B0BABA73-144C-46C0-ADA5-1AD2787F4480}" type="presParOf" srcId="{1025E73E-0B95-4CEB-ADA2-4E5D3367B2D4}" destId="{ACD58E01-1E96-414C-B647-8114561F5140}" srcOrd="0" destOrd="0" presId="urn:microsoft.com/office/officeart/2008/layout/LinedList"/>
    <dgm:cxn modelId="{918C2FAE-B879-4729-9BDA-444BD5221770}" type="presParOf" srcId="{1025E73E-0B95-4CEB-ADA2-4E5D3367B2D4}" destId="{B8B3CB57-E6CB-4C71-8379-926A14BA16D0}" srcOrd="1" destOrd="0" presId="urn:microsoft.com/office/officeart/2008/layout/LinedList"/>
    <dgm:cxn modelId="{1502E6F2-2A60-486D-BB2F-E0C1C47B3920}" type="presParOf" srcId="{B8B3CB57-E6CB-4C71-8379-926A14BA16D0}" destId="{E5C0D6DA-3A3A-488B-BC4E-2D911712AD77}" srcOrd="0" destOrd="0" presId="urn:microsoft.com/office/officeart/2008/layout/LinedList"/>
    <dgm:cxn modelId="{0B0D90CE-76B9-4872-80FC-7753ACDCD1AA}" type="presParOf" srcId="{B8B3CB57-E6CB-4C71-8379-926A14BA16D0}" destId="{31855B63-235B-4516-B758-B022AA122FED}" srcOrd="1" destOrd="0" presId="urn:microsoft.com/office/officeart/2008/layout/LinedList"/>
    <dgm:cxn modelId="{721525CB-E82B-4597-AA95-148572A7CBB8}" type="presParOf" srcId="{1025E73E-0B95-4CEB-ADA2-4E5D3367B2D4}" destId="{010EDB5E-AB9A-4844-B65C-818CEA1B106A}" srcOrd="2" destOrd="0" presId="urn:microsoft.com/office/officeart/2008/layout/LinedList"/>
    <dgm:cxn modelId="{00AE911B-2F43-43B0-817C-7AD9D5E227D4}" type="presParOf" srcId="{1025E73E-0B95-4CEB-ADA2-4E5D3367B2D4}" destId="{1C9DD963-02B1-4981-9484-60BC263958CC}" srcOrd="3" destOrd="0" presId="urn:microsoft.com/office/officeart/2008/layout/LinedList"/>
    <dgm:cxn modelId="{08B58D0F-B0EE-4A1C-A0BC-9E928106D570}" type="presParOf" srcId="{1C9DD963-02B1-4981-9484-60BC263958CC}" destId="{2B6E5CCD-2B13-4E4A-9088-CAF5328BBCAB}" srcOrd="0" destOrd="0" presId="urn:microsoft.com/office/officeart/2008/layout/LinedList"/>
    <dgm:cxn modelId="{050BCF31-F512-44C8-B3EB-A55943A4A16F}" type="presParOf" srcId="{1C9DD963-02B1-4981-9484-60BC263958CC}" destId="{F110FE30-17AF-4C39-996A-F07206359807}" srcOrd="1" destOrd="0" presId="urn:microsoft.com/office/officeart/2008/layout/LinedList"/>
    <dgm:cxn modelId="{11D26D8A-8CF6-4A11-9601-8F41524A49C8}" type="presParOf" srcId="{1025E73E-0B95-4CEB-ADA2-4E5D3367B2D4}" destId="{EF266FDA-B200-4472-A945-1A3C69586034}" srcOrd="4" destOrd="0" presId="urn:microsoft.com/office/officeart/2008/layout/LinedList"/>
    <dgm:cxn modelId="{C3CBF178-9C69-481D-9E19-1C1D00745BCA}" type="presParOf" srcId="{1025E73E-0B95-4CEB-ADA2-4E5D3367B2D4}" destId="{77B25926-6261-431D-ACDF-4933B64C0B9F}" srcOrd="5" destOrd="0" presId="urn:microsoft.com/office/officeart/2008/layout/LinedList"/>
    <dgm:cxn modelId="{B70A0049-E7F6-4E6E-84E5-BAD30A137DF9}" type="presParOf" srcId="{77B25926-6261-431D-ACDF-4933B64C0B9F}" destId="{2E2B014D-2C41-4123-AFE0-7495A34ADDF5}" srcOrd="0" destOrd="0" presId="urn:microsoft.com/office/officeart/2008/layout/LinedList"/>
    <dgm:cxn modelId="{BBE58E5B-1747-45EC-A0A0-500E94FC5C2D}" type="presParOf" srcId="{77B25926-6261-431D-ACDF-4933B64C0B9F}" destId="{99799249-A7FE-4596-ABDB-006E107434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6707D-FC3E-4DF3-8849-5055FBD65568}">
      <dsp:nvSpPr>
        <dsp:cNvPr id="0" name=""/>
        <dsp:cNvSpPr/>
      </dsp:nvSpPr>
      <dsp:spPr>
        <a:xfrm>
          <a:off x="0" y="309997"/>
          <a:ext cx="10058399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4CB888-CB4C-4885-A3EE-C3BED934973B}">
      <dsp:nvSpPr>
        <dsp:cNvPr id="0" name=""/>
        <dsp:cNvSpPr/>
      </dsp:nvSpPr>
      <dsp:spPr>
        <a:xfrm>
          <a:off x="502920" y="88597"/>
          <a:ext cx="7040880" cy="442800"/>
        </a:xfrm>
        <a:prstGeom prst="roundRect">
          <a:avLst/>
        </a:prstGeom>
        <a:gradFill rotWithShape="0">
          <a:gsLst>
            <a:gs pos="0">
              <a:schemeClr val="bg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bg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bg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Design &amp; Functionality</a:t>
          </a:r>
        </a:p>
      </dsp:txBody>
      <dsp:txXfrm>
        <a:off x="524536" y="110213"/>
        <a:ext cx="6997648" cy="399568"/>
      </dsp:txXfrm>
    </dsp:sp>
    <dsp:sp modelId="{DC85A7FF-6760-4142-946D-6DE8BD15997D}">
      <dsp:nvSpPr>
        <dsp:cNvPr id="0" name=""/>
        <dsp:cNvSpPr/>
      </dsp:nvSpPr>
      <dsp:spPr>
        <a:xfrm>
          <a:off x="0" y="990397"/>
          <a:ext cx="10058399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816B7E-B9EF-4B51-BCF0-9A530076AFCF}">
      <dsp:nvSpPr>
        <dsp:cNvPr id="0" name=""/>
        <dsp:cNvSpPr/>
      </dsp:nvSpPr>
      <dsp:spPr>
        <a:xfrm>
          <a:off x="502920" y="768997"/>
          <a:ext cx="7040880" cy="442800"/>
        </a:xfrm>
        <a:prstGeom prst="roundRect">
          <a:avLst/>
        </a:prstGeom>
        <a:gradFill rotWithShape="0">
          <a:gsLst>
            <a:gs pos="0">
              <a:schemeClr val="bg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bg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bg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Actuators &amp; Locomotion</a:t>
          </a:r>
        </a:p>
      </dsp:txBody>
      <dsp:txXfrm>
        <a:off x="524536" y="790613"/>
        <a:ext cx="6997648" cy="399568"/>
      </dsp:txXfrm>
    </dsp:sp>
    <dsp:sp modelId="{31DFDFA2-86A3-46B2-8430-9D0D3B537FC0}">
      <dsp:nvSpPr>
        <dsp:cNvPr id="0" name=""/>
        <dsp:cNvSpPr/>
      </dsp:nvSpPr>
      <dsp:spPr>
        <a:xfrm>
          <a:off x="0" y="1670797"/>
          <a:ext cx="10058399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F4C36E0-576E-46BE-868D-9454722DA6D7}">
      <dsp:nvSpPr>
        <dsp:cNvPr id="0" name=""/>
        <dsp:cNvSpPr/>
      </dsp:nvSpPr>
      <dsp:spPr>
        <a:xfrm>
          <a:off x="502920" y="1449397"/>
          <a:ext cx="7040880" cy="442800"/>
        </a:xfrm>
        <a:prstGeom prst="roundRect">
          <a:avLst/>
        </a:prstGeom>
        <a:gradFill rotWithShape="0">
          <a:gsLst>
            <a:gs pos="0">
              <a:schemeClr val="bg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bg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bg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Navigation &amp; Controllers</a:t>
          </a:r>
        </a:p>
      </dsp:txBody>
      <dsp:txXfrm>
        <a:off x="524536" y="1471013"/>
        <a:ext cx="6997648" cy="399568"/>
      </dsp:txXfrm>
    </dsp:sp>
    <dsp:sp modelId="{1E6220EE-CCEA-43D1-B180-5D9C273B612E}">
      <dsp:nvSpPr>
        <dsp:cNvPr id="0" name=""/>
        <dsp:cNvSpPr/>
      </dsp:nvSpPr>
      <dsp:spPr>
        <a:xfrm>
          <a:off x="0" y="2351197"/>
          <a:ext cx="10058399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DACBF1-4DC4-4669-BCC7-73741D657D7D}">
      <dsp:nvSpPr>
        <dsp:cNvPr id="0" name=""/>
        <dsp:cNvSpPr/>
      </dsp:nvSpPr>
      <dsp:spPr>
        <a:xfrm>
          <a:off x="502920" y="2129797"/>
          <a:ext cx="7040880" cy="442800"/>
        </a:xfrm>
        <a:prstGeom prst="roundRect">
          <a:avLst/>
        </a:prstGeom>
        <a:gradFill rotWithShape="0">
          <a:gsLst>
            <a:gs pos="0">
              <a:schemeClr val="bg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bg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bg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Data Collection</a:t>
          </a:r>
        </a:p>
      </dsp:txBody>
      <dsp:txXfrm>
        <a:off x="524536" y="2151413"/>
        <a:ext cx="6997648" cy="399568"/>
      </dsp:txXfrm>
    </dsp:sp>
    <dsp:sp modelId="{9D30B864-969C-4160-AFA9-9151012EB273}">
      <dsp:nvSpPr>
        <dsp:cNvPr id="0" name=""/>
        <dsp:cNvSpPr/>
      </dsp:nvSpPr>
      <dsp:spPr>
        <a:xfrm>
          <a:off x="0" y="3031597"/>
          <a:ext cx="10058399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FBDF25-CBBB-47B2-8379-D1ABF8EB59A2}">
      <dsp:nvSpPr>
        <dsp:cNvPr id="0" name=""/>
        <dsp:cNvSpPr/>
      </dsp:nvSpPr>
      <dsp:spPr>
        <a:xfrm>
          <a:off x="502920" y="2810197"/>
          <a:ext cx="7040880" cy="442800"/>
        </a:xfrm>
        <a:prstGeom prst="roundRect">
          <a:avLst/>
        </a:prstGeom>
        <a:gradFill rotWithShape="0">
          <a:gsLst>
            <a:gs pos="0">
              <a:schemeClr val="bg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bg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bg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Data Transmission</a:t>
          </a:r>
        </a:p>
      </dsp:txBody>
      <dsp:txXfrm>
        <a:off x="524536" y="2831813"/>
        <a:ext cx="6997648" cy="399568"/>
      </dsp:txXfrm>
    </dsp:sp>
    <dsp:sp modelId="{6A7A82FF-1FDA-4C0D-AF61-60E0856CE680}">
      <dsp:nvSpPr>
        <dsp:cNvPr id="0" name=""/>
        <dsp:cNvSpPr/>
      </dsp:nvSpPr>
      <dsp:spPr>
        <a:xfrm>
          <a:off x="0" y="3711997"/>
          <a:ext cx="10058399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DA93B2-0A43-4525-806A-D0A52BF50E75}">
      <dsp:nvSpPr>
        <dsp:cNvPr id="0" name=""/>
        <dsp:cNvSpPr/>
      </dsp:nvSpPr>
      <dsp:spPr>
        <a:xfrm>
          <a:off x="502920" y="3490597"/>
          <a:ext cx="7040880" cy="442800"/>
        </a:xfrm>
        <a:prstGeom prst="roundRect">
          <a:avLst/>
        </a:prstGeom>
        <a:gradFill rotWithShape="0">
          <a:gsLst>
            <a:gs pos="0">
              <a:schemeClr val="bg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bg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bg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Power System Management</a:t>
          </a:r>
        </a:p>
      </dsp:txBody>
      <dsp:txXfrm>
        <a:off x="524536" y="3512213"/>
        <a:ext cx="6997648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D58E01-1E96-414C-B647-8114561F5140}">
      <dsp:nvSpPr>
        <dsp:cNvPr id="0" name=""/>
        <dsp:cNvSpPr/>
      </dsp:nvSpPr>
      <dsp:spPr>
        <a:xfrm>
          <a:off x="0" y="1819"/>
          <a:ext cx="100583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5C0D6DA-3A3A-488B-BC4E-2D911712AD77}">
      <dsp:nvSpPr>
        <dsp:cNvPr id="0" name=""/>
        <dsp:cNvSpPr/>
      </dsp:nvSpPr>
      <dsp:spPr>
        <a:xfrm>
          <a:off x="0" y="1819"/>
          <a:ext cx="10058399" cy="1240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000" kern="1200" dirty="0"/>
            <a:t>1000W Peak Drive Power</a:t>
          </a:r>
        </a:p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000" kern="1200" dirty="0"/>
            <a:t>400W Continuous</a:t>
          </a:r>
          <a:endParaRPr lang="en-US" sz="3000" kern="1200" dirty="0"/>
        </a:p>
      </dsp:txBody>
      <dsp:txXfrm>
        <a:off x="0" y="1819"/>
        <a:ext cx="10058399" cy="1240657"/>
      </dsp:txXfrm>
    </dsp:sp>
    <dsp:sp modelId="{010EDB5E-AB9A-4844-B65C-818CEA1B106A}">
      <dsp:nvSpPr>
        <dsp:cNvPr id="0" name=""/>
        <dsp:cNvSpPr/>
      </dsp:nvSpPr>
      <dsp:spPr>
        <a:xfrm>
          <a:off x="0" y="1242477"/>
          <a:ext cx="100583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B6E5CCD-2B13-4E4A-9088-CAF5328BBCAB}">
      <dsp:nvSpPr>
        <dsp:cNvPr id="0" name=""/>
        <dsp:cNvSpPr/>
      </dsp:nvSpPr>
      <dsp:spPr>
        <a:xfrm>
          <a:off x="0" y="1242477"/>
          <a:ext cx="10058399" cy="1240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000" kern="1200"/>
            <a:t>24V 20Ah Rechargable Battery</a:t>
          </a:r>
          <a:endParaRPr lang="en-US" sz="3000" kern="1200"/>
        </a:p>
      </dsp:txBody>
      <dsp:txXfrm>
        <a:off x="0" y="1242477"/>
        <a:ext cx="10058399" cy="1240657"/>
      </dsp:txXfrm>
    </dsp:sp>
    <dsp:sp modelId="{EF266FDA-B200-4472-A945-1A3C69586034}">
      <dsp:nvSpPr>
        <dsp:cNvPr id="0" name=""/>
        <dsp:cNvSpPr/>
      </dsp:nvSpPr>
      <dsp:spPr>
        <a:xfrm>
          <a:off x="0" y="2483134"/>
          <a:ext cx="100583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E2B014D-2C41-4123-AFE0-7495A34ADDF5}">
      <dsp:nvSpPr>
        <dsp:cNvPr id="0" name=""/>
        <dsp:cNvSpPr/>
      </dsp:nvSpPr>
      <dsp:spPr>
        <a:xfrm>
          <a:off x="0" y="2483134"/>
          <a:ext cx="10058399" cy="1240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000" kern="1200"/>
            <a:t>3hrs Typical run time, 8 hrs max run time</a:t>
          </a:r>
          <a:endParaRPr lang="en-US" sz="3000" kern="1200"/>
        </a:p>
      </dsp:txBody>
      <dsp:txXfrm>
        <a:off x="0" y="2483134"/>
        <a:ext cx="10058399" cy="1240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DE1E9-CC78-486C-BFF9-96873E49C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0" r="4416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12FE3-2D64-40A4-A829-83932C0EA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87155"/>
            <a:ext cx="11548532" cy="41638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9600" cap="all" spc="-100">
                <a:solidFill>
                  <a:schemeClr val="bg1"/>
                </a:solidFill>
              </a:rPr>
              <a:t>Husky UGV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9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 descr="Close up of a control panel of an aeroplane flying at night">
            <a:extLst>
              <a:ext uri="{FF2B5EF4-FFF2-40B4-BE49-F238E27FC236}">
                <a16:creationId xmlns:a16="http://schemas.microsoft.com/office/drawing/2014/main" id="{38384B33-E9AC-EC58-4AC1-C013CC4FE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14" b="5116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397938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EC44C-5A24-4890-A9E7-187224E8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5600" cap="all" spc="-100">
                <a:solidFill>
                  <a:schemeClr val="bg1"/>
                </a:solidFill>
              </a:rPr>
              <a:t>Navigation &amp; Controllers</a:t>
            </a:r>
          </a:p>
        </p:txBody>
      </p:sp>
    </p:spTree>
    <p:extLst>
      <p:ext uri="{BB962C8B-B14F-4D97-AF65-F5344CB8AC3E}">
        <p14:creationId xmlns:p14="http://schemas.microsoft.com/office/powerpoint/2010/main" val="2150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37625DD-6A24-4DC0-8CD7-89EAD7A16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r="11250" b="1"/>
          <a:stretch/>
        </p:blipFill>
        <p:spPr bwMode="auto">
          <a:xfrm>
            <a:off x="3793813" y="744344"/>
            <a:ext cx="4627646" cy="4627648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A9D5161-D353-499D-90BA-FADE4D09B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3" r="15484" b="3"/>
          <a:stretch/>
        </p:blipFill>
        <p:spPr bwMode="auto">
          <a:xfrm>
            <a:off x="1319706" y="1757695"/>
            <a:ext cx="2590737" cy="2926956"/>
          </a:xfrm>
          <a:custGeom>
            <a:avLst/>
            <a:gdLst/>
            <a:ahLst/>
            <a:cxnLst/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-up of a camera&#10;&#10;Description automatically generated with low confidence">
            <a:extLst>
              <a:ext uri="{FF2B5EF4-FFF2-40B4-BE49-F238E27FC236}">
                <a16:creationId xmlns:a16="http://schemas.microsoft.com/office/drawing/2014/main" id="{4704EE33-90D1-4371-8A99-343F69F279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50" r="17628" b="1"/>
          <a:stretch/>
        </p:blipFill>
        <p:spPr>
          <a:xfrm>
            <a:off x="8297994" y="1757695"/>
            <a:ext cx="2577829" cy="2926956"/>
          </a:xfrm>
          <a:custGeom>
            <a:avLst/>
            <a:gdLst/>
            <a:ahLst/>
            <a:cxnLst/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EB98C1-BEC6-4888-8C2C-3FF1DF7CA2DB}"/>
              </a:ext>
            </a:extLst>
          </p:cNvPr>
          <p:cNvSpPr/>
          <p:nvPr/>
        </p:nvSpPr>
        <p:spPr>
          <a:xfrm>
            <a:off x="1980473" y="4708494"/>
            <a:ext cx="1692195" cy="49049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i="0" dirty="0" err="1">
                <a:solidFill>
                  <a:schemeClr val="bg1"/>
                </a:solidFill>
                <a:effectLst/>
                <a:latin typeface="DINPro"/>
              </a:rPr>
              <a:t>Duro</a:t>
            </a:r>
            <a:r>
              <a:rPr lang="en-MY" b="1" i="0" dirty="0">
                <a:solidFill>
                  <a:schemeClr val="bg1"/>
                </a:solidFill>
                <a:effectLst/>
                <a:latin typeface="DINPro"/>
              </a:rPr>
              <a:t> GPS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5DB922-742A-496F-99CE-01584768699D}"/>
              </a:ext>
            </a:extLst>
          </p:cNvPr>
          <p:cNvSpPr/>
          <p:nvPr/>
        </p:nvSpPr>
        <p:spPr>
          <a:xfrm>
            <a:off x="5249901" y="5198992"/>
            <a:ext cx="1692195" cy="49049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i="0" dirty="0">
                <a:solidFill>
                  <a:schemeClr val="bg1"/>
                </a:solidFill>
                <a:effectLst/>
                <a:latin typeface="DINPro"/>
              </a:rPr>
              <a:t>VLP-16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87C186-8423-4DC6-8D36-61C0510E2267}"/>
              </a:ext>
            </a:extLst>
          </p:cNvPr>
          <p:cNvSpPr/>
          <p:nvPr/>
        </p:nvSpPr>
        <p:spPr>
          <a:xfrm>
            <a:off x="8663746" y="4684651"/>
            <a:ext cx="1692195" cy="49049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i="0" dirty="0">
                <a:solidFill>
                  <a:schemeClr val="bg1"/>
                </a:solidFill>
                <a:effectLst/>
                <a:latin typeface="DINPro"/>
              </a:rPr>
              <a:t>LMS-111 Lidar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333C41-9599-4CC3-B71A-06564B008C93}"/>
              </a:ext>
            </a:extLst>
          </p:cNvPr>
          <p:cNvSpPr/>
          <p:nvPr/>
        </p:nvSpPr>
        <p:spPr>
          <a:xfrm>
            <a:off x="8663747" y="1252667"/>
            <a:ext cx="1692195" cy="49049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i="0" dirty="0" err="1">
                <a:solidFill>
                  <a:schemeClr val="bg1"/>
                </a:solidFill>
                <a:effectLst/>
                <a:latin typeface="DINPro"/>
              </a:rPr>
              <a:t>SwiftNav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C27D6A-97F6-464D-B9F0-B1F934D19351}"/>
              </a:ext>
            </a:extLst>
          </p:cNvPr>
          <p:cNvSpPr/>
          <p:nvPr/>
        </p:nvSpPr>
        <p:spPr>
          <a:xfrm>
            <a:off x="5249902" y="672095"/>
            <a:ext cx="1692195" cy="49049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i="0" dirty="0" err="1">
                <a:solidFill>
                  <a:schemeClr val="bg1"/>
                </a:solidFill>
                <a:effectLst/>
                <a:latin typeface="DINPro"/>
              </a:rPr>
              <a:t>Velodyne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6D42AD0-ADDA-4711-905D-58D93AC8A8B4}"/>
              </a:ext>
            </a:extLst>
          </p:cNvPr>
          <p:cNvSpPr/>
          <p:nvPr/>
        </p:nvSpPr>
        <p:spPr>
          <a:xfrm>
            <a:off x="1980474" y="1560852"/>
            <a:ext cx="1692195" cy="49049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i="0" dirty="0">
                <a:solidFill>
                  <a:schemeClr val="bg1"/>
                </a:solidFill>
                <a:effectLst/>
                <a:latin typeface="DINPro"/>
              </a:rPr>
              <a:t>SICK</a:t>
            </a:r>
            <a:endParaRPr lang="en-M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184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101010 data lines to infinity">
            <a:extLst>
              <a:ext uri="{FF2B5EF4-FFF2-40B4-BE49-F238E27FC236}">
                <a16:creationId xmlns:a16="http://schemas.microsoft.com/office/drawing/2014/main" id="{AC6B686E-613F-4834-6E9C-1894F83A0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EC44C-5A24-4890-A9E7-187224E8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87155"/>
            <a:ext cx="11548532" cy="41638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9600" cap="all" spc="-100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87092EF4-A8A2-41CC-BD4B-B809C889D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5" t="-1" r="33428" b="-18647"/>
          <a:stretch/>
        </p:blipFill>
        <p:spPr bwMode="auto">
          <a:xfrm>
            <a:off x="701134" y="891929"/>
            <a:ext cx="5148072" cy="213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6640D5-3381-4047-AD82-D0EA80F00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366" y="3753108"/>
            <a:ext cx="2322576" cy="23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FC906DA8-6E27-4BE9-A6D9-E01F0099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9862" y="3753108"/>
            <a:ext cx="2322576" cy="23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AA0AE93A-19F7-4D19-BA7D-04A9F8DAD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1342" y="873430"/>
            <a:ext cx="5120640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AAAC6B2-2371-4268-B5BE-40BDBED9BEAD}"/>
              </a:ext>
            </a:extLst>
          </p:cNvPr>
          <p:cNvSpPr/>
          <p:nvPr/>
        </p:nvSpPr>
        <p:spPr>
          <a:xfrm>
            <a:off x="9628095" y="617197"/>
            <a:ext cx="2054422" cy="76336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Oryx 10GigE &amp; Blackfly S</a:t>
            </a:r>
            <a:endParaRPr lang="en-MY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BAA83D2-61C1-4D18-B47F-A8B0C6043190}"/>
              </a:ext>
            </a:extLst>
          </p:cNvPr>
          <p:cNvSpPr/>
          <p:nvPr/>
        </p:nvSpPr>
        <p:spPr>
          <a:xfrm>
            <a:off x="3960024" y="2552137"/>
            <a:ext cx="2054422" cy="76336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Intel RealSense D435</a:t>
            </a:r>
            <a:endParaRPr lang="en-MY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0AA3726-1A08-45E8-82AF-E58A447D82EE}"/>
              </a:ext>
            </a:extLst>
          </p:cNvPr>
          <p:cNvSpPr/>
          <p:nvPr/>
        </p:nvSpPr>
        <p:spPr>
          <a:xfrm>
            <a:off x="506092" y="5631543"/>
            <a:ext cx="2026651" cy="650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800" b="0" i="0" u="none" strike="noStrike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FLIR A400/A700</a:t>
            </a:r>
            <a:endParaRPr lang="en-MY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AEFA322-35B0-40F9-B854-3C97EDE052DD}"/>
              </a:ext>
            </a:extLst>
          </p:cNvPr>
          <p:cNvSpPr/>
          <p:nvPr/>
        </p:nvSpPr>
        <p:spPr>
          <a:xfrm>
            <a:off x="4129313" y="5834743"/>
            <a:ext cx="1920361" cy="4468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800" b="0" i="0" u="none" strike="noStrike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Ladybug5+</a:t>
            </a:r>
            <a:endParaRPr lang="en-MY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5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3F832-975B-48E4-88DB-3007F27043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4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397938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75ECA97-1F0B-47E5-8010-C65E4D97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424" y="733678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5600" cap="all" spc="-100" dirty="0">
                <a:solidFill>
                  <a:schemeClr val="bg1"/>
                </a:solidFill>
              </a:rPr>
              <a:t>Data transmission</a:t>
            </a:r>
          </a:p>
        </p:txBody>
      </p:sp>
    </p:spTree>
    <p:extLst>
      <p:ext uri="{BB962C8B-B14F-4D97-AF65-F5344CB8AC3E}">
        <p14:creationId xmlns:p14="http://schemas.microsoft.com/office/powerpoint/2010/main" val="400467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4530F9-2B31-4DD4-A71D-DA21E98EB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" b="12563"/>
          <a:stretch/>
        </p:blipFill>
        <p:spPr bwMode="auto">
          <a:xfrm>
            <a:off x="3" y="-22"/>
            <a:ext cx="12191997" cy="68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397938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165041-99CB-4035-9822-DD55EDF14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643467"/>
            <a:ext cx="7586136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6000" cap="all" spc="-100" dirty="0">
                <a:solidFill>
                  <a:schemeClr val="bg1"/>
                </a:solidFill>
              </a:rPr>
              <a:t>Mini-</a:t>
            </a:r>
            <a:r>
              <a:rPr lang="en-US" sz="6000" cap="all" spc="-100" dirty="0" err="1">
                <a:solidFill>
                  <a:schemeClr val="bg1"/>
                </a:solidFill>
              </a:rPr>
              <a:t>Itx</a:t>
            </a:r>
            <a:r>
              <a:rPr lang="en-US" sz="6000" cap="all" spc="-100" dirty="0">
                <a:solidFill>
                  <a:schemeClr val="bg1"/>
                </a:solidFill>
              </a:rPr>
              <a:t> Computer</a:t>
            </a:r>
            <a:br>
              <a:rPr lang="en-US" sz="6000" cap="all" spc="-100" dirty="0">
                <a:solidFill>
                  <a:schemeClr val="bg1"/>
                </a:solidFill>
              </a:rPr>
            </a:br>
            <a:br>
              <a:rPr lang="en-US" sz="2000" cap="all" spc="-100" dirty="0">
                <a:solidFill>
                  <a:schemeClr val="bg1"/>
                </a:solidFill>
              </a:rPr>
            </a:br>
            <a:r>
              <a:rPr lang="en-US" sz="2000" cap="all" spc="-100" dirty="0">
                <a:solidFill>
                  <a:schemeClr val="bg1"/>
                </a:solidFill>
              </a:rPr>
              <a:t>For </a:t>
            </a:r>
            <a:r>
              <a:rPr lang="en-US" sz="2000" cap="all" spc="-100" dirty="0" err="1">
                <a:solidFill>
                  <a:schemeClr val="bg1"/>
                </a:solidFill>
              </a:rPr>
              <a:t>WiFi</a:t>
            </a:r>
            <a:r>
              <a:rPr lang="en-US" sz="2000" cap="all" spc="-100" dirty="0">
                <a:solidFill>
                  <a:schemeClr val="bg1"/>
                </a:solidFill>
              </a:rPr>
              <a:t> communication Husky UGVs need: </a:t>
            </a:r>
            <a:br>
              <a:rPr lang="en-US" sz="2000" cap="all" spc="-100" dirty="0">
                <a:solidFill>
                  <a:schemeClr val="bg1"/>
                </a:solidFill>
              </a:rPr>
            </a:br>
            <a:r>
              <a:rPr lang="en-US" sz="2000" cap="all" spc="-100" dirty="0">
                <a:solidFill>
                  <a:schemeClr val="tx1"/>
                </a:solidFill>
                <a:highlight>
                  <a:srgbClr val="FFFF00"/>
                </a:highlight>
              </a:rPr>
              <a:t>TP-Link Router to build the </a:t>
            </a:r>
            <a:r>
              <a:rPr lang="en-US" sz="2000" cap="all" spc="-100" dirty="0" err="1">
                <a:solidFill>
                  <a:schemeClr val="tx1"/>
                </a:solidFill>
                <a:highlight>
                  <a:srgbClr val="FFFF00"/>
                </a:highlight>
              </a:rPr>
              <a:t>WiFi</a:t>
            </a:r>
            <a:r>
              <a:rPr lang="en-US" sz="2000" cap="all" spc="-100" dirty="0">
                <a:solidFill>
                  <a:schemeClr val="tx1"/>
                </a:solidFill>
                <a:highlight>
                  <a:srgbClr val="FFFF00"/>
                </a:highlight>
              </a:rPr>
              <a:t> network</a:t>
            </a:r>
            <a:r>
              <a:rPr lang="en-US" sz="2000" cap="all" spc="-100" dirty="0">
                <a:solidFill>
                  <a:schemeClr val="bg1"/>
                </a:solidFill>
              </a:rPr>
              <a:t>.</a:t>
            </a:r>
            <a:br>
              <a:rPr lang="en-US" sz="2000" cap="all" spc="-100" dirty="0">
                <a:solidFill>
                  <a:schemeClr val="bg1"/>
                </a:solidFill>
              </a:rPr>
            </a:br>
            <a:r>
              <a:rPr lang="en-US" sz="2000" cap="all" spc="-100" dirty="0" err="1">
                <a:solidFill>
                  <a:schemeClr val="tx1"/>
                </a:solidFill>
                <a:highlight>
                  <a:srgbClr val="FFFF00"/>
                </a:highlight>
              </a:rPr>
              <a:t>WiFi</a:t>
            </a:r>
            <a:r>
              <a:rPr lang="en-US" sz="2000" cap="all" spc="-100" dirty="0">
                <a:solidFill>
                  <a:schemeClr val="tx1"/>
                </a:solidFill>
                <a:highlight>
                  <a:srgbClr val="FFFF00"/>
                </a:highlight>
              </a:rPr>
              <a:t> adapter </a:t>
            </a:r>
            <a:br>
              <a:rPr lang="en-US" sz="2000" cap="all" spc="-100" dirty="0">
                <a:solidFill>
                  <a:schemeClr val="bg1"/>
                </a:solidFill>
              </a:rPr>
            </a:br>
            <a:r>
              <a:rPr lang="en-US" sz="2000" cap="all" spc="-100" dirty="0">
                <a:solidFill>
                  <a:schemeClr val="bg1"/>
                </a:solidFill>
              </a:rPr>
              <a:t>(intel® </a:t>
            </a:r>
            <a:r>
              <a:rPr lang="en-US" sz="2000" cap="all" spc="-100" dirty="0" err="1">
                <a:solidFill>
                  <a:schemeClr val="bg1"/>
                </a:solidFill>
              </a:rPr>
              <a:t>centrino</a:t>
            </a:r>
            <a:r>
              <a:rPr lang="en-US" sz="2000" cap="all" spc="-100" dirty="0">
                <a:solidFill>
                  <a:schemeClr val="bg1"/>
                </a:solidFill>
              </a:rPr>
              <a:t>® advanced-n 6235, dual band)</a:t>
            </a:r>
            <a:br>
              <a:rPr lang="en-US" sz="2000" cap="all" spc="-100" dirty="0">
                <a:solidFill>
                  <a:schemeClr val="bg1"/>
                </a:solidFill>
              </a:rPr>
            </a:br>
            <a:r>
              <a:rPr lang="en-US" sz="2000" cap="all" spc="-100" dirty="0">
                <a:solidFill>
                  <a:schemeClr val="bg1"/>
                </a:solidFill>
              </a:rPr>
              <a:t> in the onboard pc. </a:t>
            </a:r>
            <a:br>
              <a:rPr lang="en-US" sz="2000" cap="all" spc="-100" dirty="0">
                <a:solidFill>
                  <a:schemeClr val="bg1"/>
                </a:solidFill>
              </a:rPr>
            </a:br>
            <a:endParaRPr lang="en-US" sz="6000" cap="all" spc="-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1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 descr="Thunderstorm lightning with a dark cloudy sky">
            <a:extLst>
              <a:ext uri="{FF2B5EF4-FFF2-40B4-BE49-F238E27FC236}">
                <a16:creationId xmlns:a16="http://schemas.microsoft.com/office/drawing/2014/main" id="{743F173A-D3BF-925E-9386-F42FA760D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6" b="1141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EC44C-5A24-4890-A9E7-187224E8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87155"/>
            <a:ext cx="11548532" cy="41638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9600" cap="all" spc="-100" dirty="0">
                <a:solidFill>
                  <a:schemeClr val="bg1"/>
                </a:solidFill>
              </a:rPr>
              <a:t>Power management system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1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1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975653-C7D8-4A2D-965F-FC6175CC0805}"/>
              </a:ext>
            </a:extLst>
          </p:cNvPr>
          <p:cNvSpPr txBox="1"/>
          <p:nvPr/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Power delivery system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DE9C3CD8-8275-8D86-EB3B-1D9D7AAC9C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1033740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4447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34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77" name="Rectangle 136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78" name="Rectangle 138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79" name="Rectangle 140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080" name="Group 142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81" name="Rectangle 147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1 - Scandinavian Mobility Husky Standard  Batteries X 2 &amp;#034;VAT FREE LISTING&amp;#034;">
            <a:extLst>
              <a:ext uri="{FF2B5EF4-FFF2-40B4-BE49-F238E27FC236}">
                <a16:creationId xmlns:a16="http://schemas.microsoft.com/office/drawing/2014/main" id="{6D5B20E3-9AC6-468C-B604-983C60D7C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" b="6214"/>
          <a:stretch/>
        </p:blipFill>
        <p:spPr bwMode="auto">
          <a:xfrm>
            <a:off x="-1" y="10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2" name="Rectangle 14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solidFill>
            <a:srgbClr val="21A27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E8346-E661-46EA-9A8E-2AF07E3D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Battery</a:t>
            </a:r>
          </a:p>
        </p:txBody>
      </p:sp>
    </p:spTree>
    <p:extLst>
      <p:ext uri="{BB962C8B-B14F-4D97-AF65-F5344CB8AC3E}">
        <p14:creationId xmlns:p14="http://schemas.microsoft.com/office/powerpoint/2010/main" val="61696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C1AD96-9E5C-404E-AE41-620A0CAAE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BC96B7-D87D-4C65-9708-FF386D516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6" name="Picture 5" descr="A video game console and controller&#10;&#10;Description automatically generated with low confidence">
            <a:extLst>
              <a:ext uri="{FF2B5EF4-FFF2-40B4-BE49-F238E27FC236}">
                <a16:creationId xmlns:a16="http://schemas.microsoft.com/office/drawing/2014/main" id="{0CE425FC-8765-48E1-BD59-72C8AEFAC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7" r="20860" b="1"/>
          <a:stretch/>
        </p:blipFill>
        <p:spPr>
          <a:xfrm>
            <a:off x="0" y="0"/>
            <a:ext cx="6095980" cy="685799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100085-003B-4049-83FF-DBC08057B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956" r="35599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3B76C4-4DE0-44AA-AC39-A425B3140DAF}"/>
              </a:ext>
            </a:extLst>
          </p:cNvPr>
          <p:cNvSpPr txBox="1"/>
          <p:nvPr/>
        </p:nvSpPr>
        <p:spPr>
          <a:xfrm>
            <a:off x="62753" y="116541"/>
            <a:ext cx="20439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400" dirty="0"/>
              <a:t>Wired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5D53C-7389-498C-A5C9-DAFD9C4F3AFE}"/>
              </a:ext>
            </a:extLst>
          </p:cNvPr>
          <p:cNvSpPr txBox="1"/>
          <p:nvPr/>
        </p:nvSpPr>
        <p:spPr>
          <a:xfrm>
            <a:off x="6330676" y="6031242"/>
            <a:ext cx="4018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000" dirty="0">
                <a:solidFill>
                  <a:schemeClr val="bg1"/>
                </a:solidFill>
              </a:rPr>
              <a:t>Wireless</a:t>
            </a:r>
          </a:p>
        </p:txBody>
      </p:sp>
    </p:spTree>
    <p:extLst>
      <p:ext uri="{BB962C8B-B14F-4D97-AF65-F5344CB8AC3E}">
        <p14:creationId xmlns:p14="http://schemas.microsoft.com/office/powerpoint/2010/main" val="310730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8548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Structure</a:t>
            </a:r>
          </a:p>
        </p:txBody>
      </p:sp>
      <p:graphicFrame>
        <p:nvGraphicFramePr>
          <p:cNvPr id="31" name="Content Placeholder 2" descr="SmartArt timeline">
            <a:extLst>
              <a:ext uri="{FF2B5EF4-FFF2-40B4-BE49-F238E27FC236}">
                <a16:creationId xmlns:a16="http://schemas.microsoft.com/office/drawing/2014/main" id="{613FC9B6-ED9E-4F51-A217-156DA01928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259837"/>
              </p:ext>
            </p:extLst>
          </p:nvPr>
        </p:nvGraphicFramePr>
        <p:xfrm>
          <a:off x="1066800" y="1857080"/>
          <a:ext cx="10058400" cy="4178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954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ute yellow robot">
            <a:extLst>
              <a:ext uri="{FF2B5EF4-FFF2-40B4-BE49-F238E27FC236}">
                <a16:creationId xmlns:a16="http://schemas.microsoft.com/office/drawing/2014/main" id="{22D2A9CD-ADBF-1264-5ADB-EE0819A85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EC44C-5A24-4890-A9E7-187224E8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87155"/>
            <a:ext cx="11548532" cy="41638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9600" cap="all" spc="-100">
                <a:solidFill>
                  <a:schemeClr val="bg1"/>
                </a:solidFill>
              </a:rPr>
              <a:t>Robot Design &amp; Functionality</a:t>
            </a:r>
            <a:endParaRPr lang="en-US" sz="9600" cap="all" spc="-1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0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CFC67D0-131C-4064-873F-59771B446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CB1314-41E8-414B-9954-6D611623D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53941D-7A4E-4CA7-840E-D52BA6D74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2A952ED-3677-40E9-BC2B-C6900A2DC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9658C0-3DAF-459A-AABB-BFBE8DAD5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C654A35-C1F2-4731-A8E1-85529EC19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1A8B9-D408-499B-99B2-6B30F7507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1124771"/>
            <a:ext cx="3206040" cy="248468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ABB4D5-4709-4317-B758-F0A030102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842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5BEE357-2E6F-4054-BA4A-569AE7D68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2" y="1313435"/>
            <a:ext cx="3217333" cy="2107352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A477F11-4113-4940-9B89-E4D2DFCD8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3577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6F54010-B424-46CA-BB15-E6794FCBD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489" y="1240988"/>
            <a:ext cx="3206044" cy="225224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C58C7-EE54-4F96-B162-E66F278C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4087978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8821A-ED55-4D69-9EFB-3A0EB892A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32" y="645106"/>
            <a:ext cx="5003906" cy="5559896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C58C7-EE54-4F96-B162-E66F278CF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559768"/>
            <a:ext cx="3238829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700" cap="all" spc="-100"/>
              <a:t>Dimensions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987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48CE3-A644-42CD-8F68-2C2D1E383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>
                <a:solidFill>
                  <a:schemeClr val="tx1"/>
                </a:solidFill>
              </a:rPr>
              <a:t>Functionality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DA58D4-4E2A-4DAF-B5D3-21BE290A05BB}"/>
              </a:ext>
            </a:extLst>
          </p:cNvPr>
          <p:cNvSpPr txBox="1"/>
          <p:nvPr/>
        </p:nvSpPr>
        <p:spPr>
          <a:xfrm>
            <a:off x="5478124" y="559477"/>
            <a:ext cx="5647076" cy="547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000" b="1" dirty="0"/>
              <a:t>Multi Robot System</a:t>
            </a:r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-scalable and open architecture</a:t>
            </a:r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MY" sz="2000" b="1" dirty="0"/>
              <a:t>Perception And Navigation</a:t>
            </a:r>
          </a:p>
          <a:p>
            <a:pPr>
              <a:spcAft>
                <a:spcPts val="600"/>
              </a:spcAft>
            </a:pPr>
            <a:r>
              <a:rPr lang="en-MY" sz="2000" dirty="0"/>
              <a:t>-</a:t>
            </a:r>
            <a:r>
              <a:rPr lang="en-US" sz="2000" dirty="0"/>
              <a:t>-tunable vehicle control parameter, high resolution wheel odometry and full power system diagnostic</a:t>
            </a:r>
            <a:endParaRPr lang="en-MY" sz="2000" dirty="0"/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000" b="1" dirty="0"/>
              <a:t>Tele Operation</a:t>
            </a:r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-Husky can be tele-operated by plug in wireless joystick</a:t>
            </a:r>
          </a:p>
        </p:txBody>
      </p:sp>
    </p:spTree>
    <p:extLst>
      <p:ext uri="{BB962C8B-B14F-4D97-AF65-F5344CB8AC3E}">
        <p14:creationId xmlns:p14="http://schemas.microsoft.com/office/powerpoint/2010/main" val="1490612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34C1B-81C5-4B76-A0EB-90ECCF57E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1" y="835238"/>
            <a:ext cx="5087521" cy="284901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48CE3-A644-42CD-8F68-2C2D1E383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bg1"/>
                </a:solidFill>
              </a:rPr>
              <a:t>Functionality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EF09B21-45A0-42EE-9BDC-C4E0932EA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52456" y="1386165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219974D-78F2-4FAA-95DB-AD7F3D900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903" y="879753"/>
            <a:ext cx="5087521" cy="275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24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Steel machine">
            <a:extLst>
              <a:ext uri="{FF2B5EF4-FFF2-40B4-BE49-F238E27FC236}">
                <a16:creationId xmlns:a16="http://schemas.microsoft.com/office/drawing/2014/main" id="{3C2BAF55-A302-49FC-177F-901CCBC37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41" b="688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EC44C-5A24-4890-A9E7-187224E8C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95" y="71196"/>
            <a:ext cx="11548532" cy="4163884"/>
          </a:xfrm>
          <a:effectLst>
            <a:outerShdw blurRad="50800" dist="38100" dir="5400000" algn="t" rotWithShape="0">
              <a:prstClr val="black">
                <a:alpha val="71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9600" cap="all" spc="-100" dirty="0">
                <a:solidFill>
                  <a:schemeClr val="bg1"/>
                </a:solidFill>
              </a:rPr>
              <a:t>Actuators &amp; Locomotion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4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70DA9-A98C-4ED2-A85E-3BD011C4A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803" t="888" r="-67396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0EAF2-9BD8-4184-87CA-4989C2647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2807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3200" cap="all" spc="-100" dirty="0"/>
              <a:t>Ur5 Collaborative robot arm</a:t>
            </a:r>
          </a:p>
        </p:txBody>
      </p:sp>
    </p:spTree>
    <p:extLst>
      <p:ext uri="{BB962C8B-B14F-4D97-AF65-F5344CB8AC3E}">
        <p14:creationId xmlns:p14="http://schemas.microsoft.com/office/powerpoint/2010/main" val="2755442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234a3981-09a0-4969-be4b-d4f16c7f34b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0074EC52E0324492FAAD1A42D3A16F" ma:contentTypeVersion="12" ma:contentTypeDescription="Create a new document." ma:contentTypeScope="" ma:versionID="8167f553dbdd07c10304f53d32dd9b39">
  <xsd:schema xmlns:xsd="http://www.w3.org/2001/XMLSchema" xmlns:xs="http://www.w3.org/2001/XMLSchema" xmlns:p="http://schemas.microsoft.com/office/2006/metadata/properties" xmlns:ns3="234a3981-09a0-4969-be4b-d4f16c7f34b4" xmlns:ns4="ced07e1b-213c-4794-b59a-df25e11a1db1" targetNamespace="http://schemas.microsoft.com/office/2006/metadata/properties" ma:root="true" ma:fieldsID="4023aa1a4268a89a8c532336ac179263" ns3:_="" ns4:_="">
    <xsd:import namespace="234a3981-09a0-4969-be4b-d4f16c7f34b4"/>
    <xsd:import namespace="ced07e1b-213c-4794-b59a-df25e11a1db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4a3981-09a0-4969-be4b-d4f16c7f34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d07e1b-213c-4794-b59a-df25e11a1db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purl.org/dc/terms/"/>
    <ds:schemaRef ds:uri="http://schemas.microsoft.com/office/2006/metadata/properties"/>
    <ds:schemaRef ds:uri="http://www.w3.org/XML/1998/namespace"/>
    <ds:schemaRef ds:uri="234a3981-09a0-4969-be4b-d4f16c7f34b4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ced07e1b-213c-4794-b59a-df25e11a1db1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425F2-6CBF-49F1-90C2-2F37BE140E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4a3981-09a0-4969-be4b-d4f16c7f34b4"/>
    <ds:schemaRef ds:uri="ced07e1b-213c-4794-b59a-df25e11a1d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{0134590C-28B9-47AD-8851-CF278EC6DF38}tf56219246_win32</Template>
  <TotalTime>166</TotalTime>
  <Words>174</Words>
  <Application>Microsoft Office PowerPoint</Application>
  <PresentationFormat>Widescreen</PresentationFormat>
  <Paragraphs>46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Avenir Next LT Pro</vt:lpstr>
      <vt:lpstr>Avenir Next LT Pro Light</vt:lpstr>
      <vt:lpstr>DINPro</vt:lpstr>
      <vt:lpstr>Garamond</vt:lpstr>
      <vt:lpstr>Posterama</vt:lpstr>
      <vt:lpstr>SavonVTI</vt:lpstr>
      <vt:lpstr>Husky UGV</vt:lpstr>
      <vt:lpstr>Structure</vt:lpstr>
      <vt:lpstr>Robot Design &amp; Functionality</vt:lpstr>
      <vt:lpstr>Design</vt:lpstr>
      <vt:lpstr>Dimensions</vt:lpstr>
      <vt:lpstr>Functionality</vt:lpstr>
      <vt:lpstr>Functionality</vt:lpstr>
      <vt:lpstr>Actuators &amp; Locomotion</vt:lpstr>
      <vt:lpstr>Ur5 Collaborative robot arm</vt:lpstr>
      <vt:lpstr>Navigation &amp; Controllers</vt:lpstr>
      <vt:lpstr>PowerPoint Presentation</vt:lpstr>
      <vt:lpstr>Data Collection</vt:lpstr>
      <vt:lpstr>PowerPoint Presentation</vt:lpstr>
      <vt:lpstr>Data transmission</vt:lpstr>
      <vt:lpstr>Mini-Itx Computer  For WiFi communication Husky UGVs need:  TP-Link Router to build the WiFi network. WiFi adapter  (intel® centrino® advanced-n 6235, dual band)  in the onboard pc.  </vt:lpstr>
      <vt:lpstr>Power management system</vt:lpstr>
      <vt:lpstr>PowerPoint Presentation</vt:lpstr>
      <vt:lpstr>Battery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Husky UGV</dc:title>
  <dc:creator>SYED AHMAD ALSAGOFF BIN SYED ALWEE</dc:creator>
  <cp:lastModifiedBy>SYED AHMAD ALSAGOFF BIN SYED ALWEE</cp:lastModifiedBy>
  <cp:revision>2</cp:revision>
  <dcterms:created xsi:type="dcterms:W3CDTF">2022-03-28T04:49:05Z</dcterms:created>
  <dcterms:modified xsi:type="dcterms:W3CDTF">2022-03-28T07:35:45Z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0x010100460074EC52E0324492FAAD1A42D3A16F</vt:lpwstr>
  </property>
</Properties>
</file>